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fntdata" ContentType="application/x-fontdata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embeddedFontLst>
    <p:embeddedFont>
      <p:font typeface="DM Sans" pitchFamily="2" charset="0"/>
      <p:regular r:id="rId17"/>
      <p:bold r:id="rId19"/>
    </p:embeddedFont>
    <p:embeddedFont>
      <p:font typeface="Rubik Dirt" pitchFamily="2" charset="0"/>
      <p:regular r:id="rId18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
    <Relationship Id="rId17" Type="http://schemas.openxmlformats.org/officeDocument/2006/relationships/font" Target="fonts/font1.fntdata"/>
    <Relationship Id="rId18" Type="http://schemas.openxmlformats.org/officeDocument/2006/relationships/font" Target="fonts/font2.fntdata"/>
    <Relationship Id="rId19" Type="http://schemas.openxmlformats.org/officeDocument/2006/relationships/font" Target="fonts/font3.fntdata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320224246ec989e805ed09b696e0c07f921c7e10.png"/><Relationship Id="rId2" Type="http://schemas.openxmlformats.org/officeDocument/2006/relationships/image" Target="../media/7cfd9bb74704a51fb6ee1de2fe33e500fc1d395e.png"/><Relationship Id="rId3" Type="http://schemas.openxmlformats.org/officeDocument/2006/relationships/image" Target="../media/718aecdf2ae797c7e883f5f8331678341c19ac37.png"/><Relationship Id="rId4" Type="http://schemas.openxmlformats.org/officeDocument/2006/relationships/image" Target="../media/0275bb7e018f626ce9a2f10671dc39219ece8f18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878482b6120d1ba89400fc3b9dbc247f8af27d74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accd3bc329ab9b9d3a24596a0e7b206ffd6300e7.png"/><Relationship Id="rId2" Type="http://schemas.openxmlformats.org/officeDocument/2006/relationships/image" Target="../media/37038529b0c9e2b74253e35fb4b7d78d11793bc6.png"/><Relationship Id="rId3" Type="http://schemas.openxmlformats.org/officeDocument/2006/relationships/image" Target="../media/afe164d35ad9c61edf63efc0b493327804fda17a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dbcf1f555d6db417e8b77dccefbeb681a102b590.png"/><Relationship Id="rId2" Type="http://schemas.openxmlformats.org/officeDocument/2006/relationships/image" Target="../media/96165f5da77d468a9950cae73c308537bf95f58c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79ee079f401fa74aba92e85d466dc52fb19230a1.png"/><Relationship Id="rId2" Type="http://schemas.openxmlformats.org/officeDocument/2006/relationships/image" Target="../media/b57cce81e7c3ee30dd833f716c00cb1ad9761643.png"/><Relationship Id="rId3" Type="http://schemas.openxmlformats.org/officeDocument/2006/relationships/image" Target="../media/360323af3af7ff3f58a806de2e20234dced3073b.png"/><Relationship Id="rId4" Type="http://schemas.openxmlformats.org/officeDocument/2006/relationships/image" Target="../media/75dc01e002be982415eafc3a3ffa1c7c1830574d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9fa502cb382d20db20528027b51757d32d93dfb6.png"/><Relationship Id="rId2" Type="http://schemas.openxmlformats.org/officeDocument/2006/relationships/image" Target="../media/2bc20777a35bbabe1ec5f768b2bea946e5ca946c.png"/><Relationship Id="rId3" Type="http://schemas.openxmlformats.org/officeDocument/2006/relationships/image" Target="../media/c6444aa452208844c0d4c7023ac2df4d5496e9a9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e8a8423f51e20bcf93d7e2baa6a89d1f3e05e424.png"/><Relationship Id="rId2" Type="http://schemas.openxmlformats.org/officeDocument/2006/relationships/image" Target="../media/867d8fecb7cc2f21eaa7d847856d5dcc9144a19a.png"/><Relationship Id="rId3" Type="http://schemas.openxmlformats.org/officeDocument/2006/relationships/image" Target="../media/5b67484a917c99308016cc1d5c8d571b98944dcc.png"/><Relationship Id="rId4" Type="http://schemas.openxmlformats.org/officeDocument/2006/relationships/image" Target="../media/6c490b0a3cf169ef39ee89348b9b0e22526818ad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5e9c1e98546b958f1518162347af98ad18a25e8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30458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18760" y="693614"/>
            <a:ext cx="15544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1810365" y="4675022"/>
            <a:ext cx="8594130" cy="8711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marL="0" indent="0">
              <a:lnSpc>
                <a:spcPct val="110000"/>
              </a:lnSpc>
              <a:spcBef>
                <a:spcPts val="1000"/>
              </a:spcBef>
              <a:buNone/>
            </a:pPr>
            <a:r>
              <a:rPr lang="en-US" sz="1800" dirty="0">
                <a:solidFill>
                  <a:srgbClr val="FFFFFF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 comprehensive overview of our company's editorial style, key messages, achievements, and upcoming plans to keep employees informed and connected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1222603" y="2022764"/>
            <a:ext cx="9811256" cy="23206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marL="0" indent="0">
              <a:lnSpc>
                <a:spcPct val="100000"/>
              </a:lnSpc>
              <a:spcBef>
                <a:spcPts val="940"/>
              </a:spcBef>
              <a:buNone/>
            </a:pPr>
            <a:r>
              <a:rPr lang="en-US" sz="5076" dirty="0">
                <a:solidFill>
                  <a:srgbClr val="FFFFFF"/>
                </a:solidFill>
                <a:latin typeface="Rubik Dirt" pitchFamily="34" charset="0"/>
                <a:ea typeface="Rubik Dirt" pitchFamily="34" charset="-122"/>
                <a:cs typeface="Rubik Dirt" pitchFamily="34" charset="-120"/>
              </a:rPr>
              <a:t>Monthly Company Update: Engaging Communication and Consistent Editorial Design</a:t>
            </a:r>
            <a:endParaRPr lang="en-US" sz="5076" dirty="0"/>
          </a:p>
        </p:txBody>
      </p:sp>
      <p:sp>
        <p:nvSpPr>
          <p:cNvPr id="5" name="Text 3"/>
          <p:cNvSpPr/>
          <p:nvPr/>
        </p:nvSpPr>
        <p:spPr>
          <a:xfrm>
            <a:off x="-657060" y="-324506"/>
            <a:ext cx="2603218" cy="2036240"/>
          </a:xfrm>
          <a:prstGeom prst="rect">
            <a:avLst/>
          </a:prstGeom>
          <a:blipFill>
            <a:blip r:embed="rId1"/>
            <a:srcRect l="0" t="0" r="0" b="0"/>
            <a:stretch>
              <a:fillRect l="0" t="0" r="0" b="0"/>
            </a:stretch>
          </a:blip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10458655" y="-1043976"/>
            <a:ext cx="2523963" cy="2651990"/>
          </a:xfrm>
          <a:prstGeom prst="rect">
            <a:avLst/>
          </a:prstGeom>
          <a:blipFill>
            <a:blip r:embed="rId2"/>
            <a:srcRect l="0" t="0" r="0" b="0"/>
            <a:stretch>
              <a:fillRect l="0" t="0" r="0" b="0"/>
            </a:stretch>
          </a:blip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-1426445" y="4917143"/>
            <a:ext cx="2902429" cy="2320636"/>
          </a:xfrm>
          <a:prstGeom prst="rect">
            <a:avLst/>
          </a:prstGeom>
          <a:blipFill>
            <a:blip r:embed="rId3"/>
            <a:srcRect l="0" t="0" r="0" b="0"/>
            <a:stretch>
              <a:fillRect l="0" t="0" r="0" b="0"/>
            </a:stretch>
          </a:blip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10381635" y="5410087"/>
            <a:ext cx="2908044" cy="2591025"/>
          </a:xfrm>
          <a:prstGeom prst="rect">
            <a:avLst/>
          </a:prstGeom>
          <a:blipFill>
            <a:blip r:embed="rId4"/>
            <a:srcRect l="0" t="0" r="0" b="0"/>
            <a:stretch>
              <a:fillRect l="0" t="0" r="0" b="0"/>
            </a:stretch>
          </a:blip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936757" y="-1207531"/>
            <a:ext cx="3454546" cy="3326627"/>
          </a:xfrm>
          <a:custGeom>
            <a:avLst/>
            <a:gdLst/>
            <a:ahLst/>
            <a:cxnLst/>
            <a:rect l="l" t="t" r="r" b="b"/>
            <a:pathLst>
              <a:path w="3454546" h="3326627">
                <a:moveTo>
                  <a:pt x="35236" y="1318309"/>
                </a:moveTo>
                <a:cubicBezTo>
                  <a:pt x="-76725" y="1830976"/>
                  <a:pt x="82909" y="2395138"/>
                  <a:pt x="447156" y="2773110"/>
                </a:cubicBezTo>
                <a:cubicBezTo>
                  <a:pt x="660647" y="2994863"/>
                  <a:pt x="936769" y="3152046"/>
                  <a:pt x="1231200" y="3242729"/>
                </a:cubicBezTo>
                <a:cubicBezTo>
                  <a:pt x="1612133" y="3360126"/>
                  <a:pt x="2039080" y="3364052"/>
                  <a:pt x="2398802" y="3192198"/>
                </a:cubicBezTo>
                <a:cubicBezTo>
                  <a:pt x="2599235" y="3096325"/>
                  <a:pt x="2772204" y="2949886"/>
                  <a:pt x="2923030" y="2786516"/>
                </a:cubicBezTo>
                <a:cubicBezTo>
                  <a:pt x="3204713" y="2482263"/>
                  <a:pt x="3421452" y="2099701"/>
                  <a:pt x="3451161" y="1686201"/>
                </a:cubicBezTo>
                <a:cubicBezTo>
                  <a:pt x="3489679" y="1152344"/>
                  <a:pt x="3196871" y="620117"/>
                  <a:pt x="2751995" y="322383"/>
                </a:cubicBezTo>
                <a:cubicBezTo>
                  <a:pt x="1735875" y="-357579"/>
                  <a:pt x="308146" y="67996"/>
                  <a:pt x="35236" y="1318010"/>
                </a:cubicBezTo>
                <a:lnTo>
                  <a:pt x="35236" y="1318309"/>
                </a:lnTo>
              </a:path>
            </a:pathLst>
          </a:custGeom>
          <a:solidFill>
            <a:srgbClr val="F0402C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647699" y="1504950"/>
            <a:ext cx="7095419" cy="114064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buNone/>
            </a:pPr>
            <a:r>
              <a:rPr lang="en-US" sz="4000" dirty="0">
                <a:solidFill>
                  <a:srgbClr val="0A0E1C"/>
                </a:solidFill>
                <a:latin typeface="Rubik Dirt" pitchFamily="34" charset="0"/>
                <a:ea typeface="Rubik Dirt" pitchFamily="34" charset="-122"/>
                <a:cs typeface="Rubik Dirt" pitchFamily="34" charset="-120"/>
              </a:rPr>
              <a:t>Quote of the Month + Wrap-Up (Closing Page)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651582" y="3835396"/>
            <a:ext cx="3215640" cy="20614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20000"/>
              </a:lnSpc>
              <a:spcBef>
                <a:spcPts val="1400"/>
              </a:spcBef>
              <a:buNone/>
            </a:pPr>
            <a:r>
              <a:rPr lang="en-US" sz="1200" dirty="0">
                <a:solidFill>
                  <a:srgbClr val="0A0E1C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One memorable line with attribution and role/team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647700" y="3130550"/>
            <a:ext cx="3220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600" b="1" dirty="0">
                <a:solidFill>
                  <a:srgbClr val="0A0E1C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Quote of the Month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4495800" y="3835396"/>
            <a:ext cx="3215640" cy="20614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20000"/>
              </a:lnSpc>
              <a:spcBef>
                <a:spcPts val="1400"/>
              </a:spcBef>
              <a:buNone/>
            </a:pPr>
            <a:r>
              <a:rPr lang="en-US" sz="1200" dirty="0">
                <a:solidFill>
                  <a:srgbClr val="0A0E1C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2–3 short takeaways that reinforce the executive theme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4491918" y="3130550"/>
            <a:ext cx="3220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600" b="1" dirty="0">
                <a:solidFill>
                  <a:srgbClr val="0A0E1C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Month Recap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8340018" y="3835396"/>
            <a:ext cx="3215640" cy="20614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20000"/>
              </a:lnSpc>
              <a:spcBef>
                <a:spcPts val="1400"/>
              </a:spcBef>
              <a:buNone/>
            </a:pPr>
            <a:r>
              <a:rPr lang="en-US" sz="1200" dirty="0">
                <a:solidFill>
                  <a:srgbClr val="0A0E1C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 friendly sign-off and reminder where to find updates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8336136" y="3130550"/>
            <a:ext cx="3220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600" b="1" dirty="0">
                <a:solidFill>
                  <a:srgbClr val="0A0E1C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Thanks + Next Steps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10186791" y="-66679"/>
            <a:ext cx="2383743" cy="2286198"/>
          </a:xfrm>
          <a:prstGeom prst="rect">
            <a:avLst/>
          </a:prstGeom>
          <a:blipFill>
            <a:blip r:embed="rId1"/>
            <a:srcRect l="0" t="0" r="0" b="0"/>
            <a:stretch>
              <a:fillRect l="0" t="0" r="0" b="0"/>
            </a:stretch>
          </a:blip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333501" y="533400"/>
            <a:ext cx="9585960" cy="14076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marL="0" indent="0">
              <a:lnSpc>
                <a:spcPct val="90000"/>
              </a:lnSpc>
              <a:buNone/>
            </a:pPr>
            <a:r>
              <a:rPr lang="en-US" sz="4800" dirty="0">
                <a:solidFill>
                  <a:srgbClr val="0A0E1C"/>
                </a:solidFill>
                <a:latin typeface="Rubik Dirt" pitchFamily="34" charset="0"/>
                <a:ea typeface="Rubik Dirt" pitchFamily="34" charset="-122"/>
                <a:cs typeface="Rubik Dirt" pitchFamily="34" charset="-120"/>
              </a:rPr>
              <a:t>Monthly Company Update — Template Overview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44675" y="2265402"/>
            <a:ext cx="3657600" cy="3940526"/>
          </a:xfrm>
          <a:custGeom>
            <a:avLst/>
            <a:gdLst/>
            <a:ahLst/>
            <a:cxnLst/>
            <a:rect l="l" t="t" r="r" b="b"/>
            <a:pathLst>
              <a:path w="3657600" h="3940526">
                <a:moveTo>
                  <a:pt x="2966204" y="265670"/>
                </a:moveTo>
                <a:cubicBezTo>
                  <a:pt x="2624438" y="101666"/>
                  <a:pt x="2098585" y="12570"/>
                  <a:pt x="1721084" y="13280"/>
                </a:cubicBezTo>
                <a:cubicBezTo>
                  <a:pt x="1523500" y="13634"/>
                  <a:pt x="1302727" y="-18166"/>
                  <a:pt x="1108033" y="15407"/>
                </a:cubicBezTo>
                <a:cubicBezTo>
                  <a:pt x="830934" y="63127"/>
                  <a:pt x="750503" y="133820"/>
                  <a:pt x="681960" y="198878"/>
                </a:cubicBezTo>
                <a:cubicBezTo>
                  <a:pt x="482437" y="388339"/>
                  <a:pt x="260055" y="696921"/>
                  <a:pt x="155448" y="948248"/>
                </a:cubicBezTo>
                <a:cubicBezTo>
                  <a:pt x="4828" y="1309870"/>
                  <a:pt x="-28968" y="1837625"/>
                  <a:pt x="22531" y="2228565"/>
                </a:cubicBezTo>
                <a:cubicBezTo>
                  <a:pt x="81747" y="2677154"/>
                  <a:pt x="236866" y="3176261"/>
                  <a:pt x="619524" y="3416279"/>
                </a:cubicBezTo>
                <a:cubicBezTo>
                  <a:pt x="960669" y="3630131"/>
                  <a:pt x="1376135" y="3830191"/>
                  <a:pt x="1773241" y="3917868"/>
                </a:cubicBezTo>
                <a:cubicBezTo>
                  <a:pt x="2560722" y="4091803"/>
                  <a:pt x="3383938" y="3231744"/>
                  <a:pt x="3579949" y="2432526"/>
                </a:cubicBezTo>
                <a:cubicBezTo>
                  <a:pt x="3751783" y="1731231"/>
                  <a:pt x="3676181" y="605698"/>
                  <a:pt x="2966570" y="265670"/>
                </a:cubicBezTo>
                <a:lnTo>
                  <a:pt x="2966204" y="265670"/>
                </a:lnTo>
              </a:path>
            </a:pathLst>
          </a:custGeom>
          <a:solidFill>
            <a:srgbClr val="FCD9D5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4267200" y="2265402"/>
            <a:ext cx="3657600" cy="3940526"/>
          </a:xfrm>
          <a:custGeom>
            <a:avLst/>
            <a:gdLst/>
            <a:ahLst/>
            <a:cxnLst/>
            <a:rect l="l" t="t" r="r" b="b"/>
            <a:pathLst>
              <a:path w="3657600" h="3940526">
                <a:moveTo>
                  <a:pt x="2966204" y="265670"/>
                </a:moveTo>
                <a:cubicBezTo>
                  <a:pt x="2624438" y="101666"/>
                  <a:pt x="2098585" y="12570"/>
                  <a:pt x="1721084" y="13280"/>
                </a:cubicBezTo>
                <a:cubicBezTo>
                  <a:pt x="1523500" y="13634"/>
                  <a:pt x="1302727" y="-18166"/>
                  <a:pt x="1108033" y="15407"/>
                </a:cubicBezTo>
                <a:cubicBezTo>
                  <a:pt x="830934" y="63127"/>
                  <a:pt x="750503" y="133820"/>
                  <a:pt x="681960" y="198878"/>
                </a:cubicBezTo>
                <a:cubicBezTo>
                  <a:pt x="482437" y="388339"/>
                  <a:pt x="260055" y="696921"/>
                  <a:pt x="155448" y="948248"/>
                </a:cubicBezTo>
                <a:cubicBezTo>
                  <a:pt x="4828" y="1309870"/>
                  <a:pt x="-28968" y="1837625"/>
                  <a:pt x="22531" y="2228565"/>
                </a:cubicBezTo>
                <a:cubicBezTo>
                  <a:pt x="81747" y="2677154"/>
                  <a:pt x="236866" y="3176261"/>
                  <a:pt x="619524" y="3416279"/>
                </a:cubicBezTo>
                <a:cubicBezTo>
                  <a:pt x="960669" y="3630131"/>
                  <a:pt x="1376135" y="3830191"/>
                  <a:pt x="1773241" y="3917868"/>
                </a:cubicBezTo>
                <a:cubicBezTo>
                  <a:pt x="2560722" y="4091803"/>
                  <a:pt x="3383938" y="3231744"/>
                  <a:pt x="3579949" y="2432526"/>
                </a:cubicBezTo>
                <a:cubicBezTo>
                  <a:pt x="3751783" y="1731231"/>
                  <a:pt x="3676181" y="605698"/>
                  <a:pt x="2966570" y="265670"/>
                </a:cubicBezTo>
                <a:lnTo>
                  <a:pt x="2966204" y="265670"/>
                </a:lnTo>
              </a:path>
            </a:pathLst>
          </a:custGeom>
          <a:solidFill>
            <a:srgbClr val="F5C9E0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8089725" y="2265402"/>
            <a:ext cx="3657600" cy="3940526"/>
          </a:xfrm>
          <a:custGeom>
            <a:avLst/>
            <a:gdLst/>
            <a:ahLst/>
            <a:cxnLst/>
            <a:rect l="l" t="t" r="r" b="b"/>
            <a:pathLst>
              <a:path w="3657600" h="3940526">
                <a:moveTo>
                  <a:pt x="2966204" y="265670"/>
                </a:moveTo>
                <a:cubicBezTo>
                  <a:pt x="2624438" y="101666"/>
                  <a:pt x="2098585" y="12570"/>
                  <a:pt x="1721084" y="13280"/>
                </a:cubicBezTo>
                <a:cubicBezTo>
                  <a:pt x="1523500" y="13634"/>
                  <a:pt x="1302727" y="-18166"/>
                  <a:pt x="1108033" y="15407"/>
                </a:cubicBezTo>
                <a:cubicBezTo>
                  <a:pt x="830934" y="63127"/>
                  <a:pt x="750503" y="133820"/>
                  <a:pt x="681960" y="198878"/>
                </a:cubicBezTo>
                <a:cubicBezTo>
                  <a:pt x="482437" y="388339"/>
                  <a:pt x="260055" y="696921"/>
                  <a:pt x="155448" y="948248"/>
                </a:cubicBezTo>
                <a:cubicBezTo>
                  <a:pt x="4828" y="1309870"/>
                  <a:pt x="-28968" y="1837625"/>
                  <a:pt x="22531" y="2228565"/>
                </a:cubicBezTo>
                <a:cubicBezTo>
                  <a:pt x="81747" y="2677154"/>
                  <a:pt x="236866" y="3176261"/>
                  <a:pt x="619524" y="3416279"/>
                </a:cubicBezTo>
                <a:cubicBezTo>
                  <a:pt x="960669" y="3630131"/>
                  <a:pt x="1376135" y="3830191"/>
                  <a:pt x="1773241" y="3917868"/>
                </a:cubicBezTo>
                <a:cubicBezTo>
                  <a:pt x="2560722" y="4091803"/>
                  <a:pt x="3383938" y="3231744"/>
                  <a:pt x="3579949" y="2432526"/>
                </a:cubicBezTo>
                <a:cubicBezTo>
                  <a:pt x="3751783" y="1731231"/>
                  <a:pt x="3676181" y="605698"/>
                  <a:pt x="2966570" y="265670"/>
                </a:cubicBezTo>
                <a:lnTo>
                  <a:pt x="2966204" y="265670"/>
                </a:lnTo>
              </a:path>
            </a:pathLst>
          </a:custGeom>
          <a:solidFill>
            <a:srgbClr val="CFD6EE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810435" y="3922899"/>
            <a:ext cx="2941320" cy="1643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marL="0" indent="0">
              <a:lnSpc>
                <a:spcPct val="120000"/>
              </a:lnSpc>
              <a:spcBef>
                <a:spcPts val="1400"/>
              </a:spcBef>
              <a:buNone/>
            </a:pPr>
            <a:r>
              <a:rPr lang="en-US" sz="1200" dirty="0">
                <a:solidFill>
                  <a:srgbClr val="0A0E1C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Vertical A4 portrait Google Slides newsletter template with magazine/editorial feel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810435" y="3328244"/>
            <a:ext cx="294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600" b="1" dirty="0">
                <a:solidFill>
                  <a:srgbClr val="0A0E1C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Template Style and Format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4632960" y="3922899"/>
            <a:ext cx="2941320" cy="1643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marL="0" indent="0">
              <a:lnSpc>
                <a:spcPct val="120000"/>
              </a:lnSpc>
              <a:spcBef>
                <a:spcPts val="1400"/>
              </a:spcBef>
              <a:buNone/>
            </a:pPr>
            <a:r>
              <a:rPr lang="en-US" sz="1200" dirty="0">
                <a:solidFill>
                  <a:srgbClr val="0A0E1C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Casual tone for employees: clear sections, scannable layout, and friendly microcopy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4632960" y="3328244"/>
            <a:ext cx="294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600" b="1" dirty="0">
                <a:solidFill>
                  <a:srgbClr val="0A0E1C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Tone and Layout Approach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8455485" y="3922899"/>
            <a:ext cx="2941320" cy="1643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marL="0" indent="0">
              <a:lnSpc>
                <a:spcPct val="120000"/>
              </a:lnSpc>
              <a:spcBef>
                <a:spcPts val="1400"/>
              </a:spcBef>
              <a:buNone/>
            </a:pPr>
            <a:r>
              <a:rPr lang="en-US" sz="1200" dirty="0">
                <a:solidFill>
                  <a:srgbClr val="0A0E1C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Use a modern thin-divider grid (2-column or 3-column) to keep text tidy and consistent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8455485" y="3328244"/>
            <a:ext cx="294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600" b="1" dirty="0">
                <a:solidFill>
                  <a:srgbClr val="0A0E1C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Design Structure and Consistency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5881688" y="2480266"/>
            <a:ext cx="428625" cy="457200"/>
          </a:xfrm>
          <a:custGeom>
            <a:avLst/>
            <a:gdLst/>
            <a:ahLst/>
            <a:cxnLst/>
            <a:rect l="l" t="t" r="r" b="b"/>
            <a:pathLst>
              <a:path w="428625" h="457200">
                <a:moveTo>
                  <a:pt x="214313" y="42863"/>
                </a:moveTo>
                <a:lnTo>
                  <a:pt x="371476" y="42863"/>
                </a:lnTo>
                <a:cubicBezTo>
                  <a:pt x="379333" y="42863"/>
                  <a:pt x="385763" y="49291"/>
                  <a:pt x="385763" y="57150"/>
                </a:cubicBezTo>
                <a:lnTo>
                  <a:pt x="385763" y="400050"/>
                </a:lnTo>
                <a:cubicBezTo>
                  <a:pt x="385763" y="407909"/>
                  <a:pt x="379333" y="414338"/>
                  <a:pt x="371476" y="414338"/>
                </a:cubicBezTo>
                <a:lnTo>
                  <a:pt x="214313" y="414338"/>
                </a:lnTo>
                <a:lnTo>
                  <a:pt x="214313" y="42863"/>
                </a:lnTo>
                <a:moveTo>
                  <a:pt x="171450" y="42863"/>
                </a:moveTo>
                <a:lnTo>
                  <a:pt x="171450" y="414338"/>
                </a:lnTo>
                <a:lnTo>
                  <a:pt x="114301" y="414338"/>
                </a:lnTo>
                <a:cubicBezTo>
                  <a:pt x="106445" y="414338"/>
                  <a:pt x="100015" y="407909"/>
                  <a:pt x="100015" y="400050"/>
                </a:cubicBezTo>
                <a:lnTo>
                  <a:pt x="100015" y="371475"/>
                </a:lnTo>
                <a:lnTo>
                  <a:pt x="121447" y="371475"/>
                </a:lnTo>
                <a:cubicBezTo>
                  <a:pt x="133324" y="371475"/>
                  <a:pt x="142878" y="361920"/>
                  <a:pt x="142878" y="350046"/>
                </a:cubicBezTo>
                <a:cubicBezTo>
                  <a:pt x="142878" y="338168"/>
                  <a:pt x="133324" y="328617"/>
                  <a:pt x="121447" y="328617"/>
                </a:cubicBezTo>
                <a:lnTo>
                  <a:pt x="100015" y="328617"/>
                </a:lnTo>
                <a:lnTo>
                  <a:pt x="100015" y="250038"/>
                </a:lnTo>
                <a:lnTo>
                  <a:pt x="121447" y="250038"/>
                </a:lnTo>
                <a:cubicBezTo>
                  <a:pt x="133324" y="250038"/>
                  <a:pt x="142878" y="240483"/>
                  <a:pt x="142878" y="228609"/>
                </a:cubicBezTo>
                <a:cubicBezTo>
                  <a:pt x="142878" y="216731"/>
                  <a:pt x="133324" y="207180"/>
                  <a:pt x="121447" y="207180"/>
                </a:cubicBezTo>
                <a:lnTo>
                  <a:pt x="100015" y="207180"/>
                </a:lnTo>
                <a:lnTo>
                  <a:pt x="100015" y="128601"/>
                </a:lnTo>
                <a:lnTo>
                  <a:pt x="121447" y="128601"/>
                </a:lnTo>
                <a:cubicBezTo>
                  <a:pt x="133324" y="128601"/>
                  <a:pt x="142878" y="119046"/>
                  <a:pt x="142878" y="107172"/>
                </a:cubicBezTo>
                <a:cubicBezTo>
                  <a:pt x="142878" y="95294"/>
                  <a:pt x="133324" y="85743"/>
                  <a:pt x="121447" y="85743"/>
                </a:cubicBezTo>
                <a:lnTo>
                  <a:pt x="100015" y="85743"/>
                </a:lnTo>
                <a:lnTo>
                  <a:pt x="100015" y="57168"/>
                </a:lnTo>
                <a:cubicBezTo>
                  <a:pt x="100015" y="49309"/>
                  <a:pt x="106445" y="42881"/>
                  <a:pt x="114301" y="42881"/>
                </a:cubicBezTo>
                <a:lnTo>
                  <a:pt x="171450" y="42863"/>
                </a:lnTo>
                <a:moveTo>
                  <a:pt x="57149" y="371475"/>
                </a:moveTo>
                <a:lnTo>
                  <a:pt x="57149" y="400050"/>
                </a:lnTo>
                <a:cubicBezTo>
                  <a:pt x="57149" y="431574"/>
                  <a:pt x="82776" y="457200"/>
                  <a:pt x="114297" y="457200"/>
                </a:cubicBezTo>
                <a:lnTo>
                  <a:pt x="371472" y="457200"/>
                </a:lnTo>
                <a:cubicBezTo>
                  <a:pt x="402993" y="457200"/>
                  <a:pt x="428621" y="431574"/>
                  <a:pt x="428621" y="400050"/>
                </a:cubicBezTo>
                <a:lnTo>
                  <a:pt x="428621" y="57150"/>
                </a:lnTo>
                <a:cubicBezTo>
                  <a:pt x="428621" y="25626"/>
                  <a:pt x="402993" y="0"/>
                  <a:pt x="371472" y="0"/>
                </a:cubicBezTo>
                <a:lnTo>
                  <a:pt x="114297" y="0"/>
                </a:lnTo>
                <a:cubicBezTo>
                  <a:pt x="82776" y="0"/>
                  <a:pt x="57149" y="25626"/>
                  <a:pt x="57149" y="57150"/>
                </a:cubicBezTo>
                <a:lnTo>
                  <a:pt x="57149" y="85725"/>
                </a:lnTo>
                <a:lnTo>
                  <a:pt x="21431" y="85725"/>
                </a:lnTo>
                <a:cubicBezTo>
                  <a:pt x="9554" y="85725"/>
                  <a:pt x="0" y="95280"/>
                  <a:pt x="0" y="107159"/>
                </a:cubicBezTo>
                <a:cubicBezTo>
                  <a:pt x="0" y="119037"/>
                  <a:pt x="9554" y="128592"/>
                  <a:pt x="21431" y="128592"/>
                </a:cubicBezTo>
                <a:lnTo>
                  <a:pt x="57149" y="128592"/>
                </a:lnTo>
                <a:lnTo>
                  <a:pt x="57149" y="207176"/>
                </a:lnTo>
                <a:lnTo>
                  <a:pt x="21431" y="207176"/>
                </a:lnTo>
                <a:cubicBezTo>
                  <a:pt x="9554" y="207176"/>
                  <a:pt x="0" y="216731"/>
                  <a:pt x="0" y="228609"/>
                </a:cubicBezTo>
                <a:cubicBezTo>
                  <a:pt x="0" y="240487"/>
                  <a:pt x="9554" y="250043"/>
                  <a:pt x="21431" y="250043"/>
                </a:cubicBezTo>
                <a:lnTo>
                  <a:pt x="57149" y="250043"/>
                </a:lnTo>
                <a:lnTo>
                  <a:pt x="57149" y="328626"/>
                </a:lnTo>
                <a:lnTo>
                  <a:pt x="21431" y="328626"/>
                </a:lnTo>
                <a:cubicBezTo>
                  <a:pt x="9554" y="328626"/>
                  <a:pt x="0" y="338182"/>
                  <a:pt x="0" y="350060"/>
                </a:cubicBezTo>
                <a:cubicBezTo>
                  <a:pt x="0" y="361938"/>
                  <a:pt x="9554" y="371493"/>
                  <a:pt x="21431" y="371493"/>
                </a:cubicBezTo>
                <a:lnTo>
                  <a:pt x="57149" y="371475"/>
                </a:lnTo>
              </a:path>
            </a:pathLst>
          </a:custGeom>
          <a:solidFill>
            <a:srgbClr val="9D1E62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3" name="Text 11"/>
          <p:cNvSpPr/>
          <p:nvPr/>
        </p:nvSpPr>
        <p:spPr>
          <a:xfrm>
            <a:off x="2102025" y="2480266"/>
            <a:ext cx="342900" cy="457200"/>
          </a:xfrm>
          <a:custGeom>
            <a:avLst/>
            <a:gdLst/>
            <a:ahLst/>
            <a:cxnLst/>
            <a:rect l="l" t="t" r="r" b="b"/>
            <a:pathLst>
              <a:path w="342900" h="457200">
                <a:moveTo>
                  <a:pt x="57151" y="414338"/>
                </a:moveTo>
                <a:lnTo>
                  <a:pt x="285752" y="414338"/>
                </a:lnTo>
                <a:cubicBezTo>
                  <a:pt x="293612" y="414338"/>
                  <a:pt x="300041" y="407909"/>
                  <a:pt x="300041" y="400050"/>
                </a:cubicBezTo>
                <a:lnTo>
                  <a:pt x="300041" y="123677"/>
                </a:lnTo>
                <a:cubicBezTo>
                  <a:pt x="300041" y="119928"/>
                  <a:pt x="298522" y="116266"/>
                  <a:pt x="295844" y="113587"/>
                </a:cubicBezTo>
                <a:lnTo>
                  <a:pt x="229318" y="47060"/>
                </a:lnTo>
                <a:cubicBezTo>
                  <a:pt x="226640" y="44380"/>
                  <a:pt x="222978" y="42863"/>
                  <a:pt x="219226" y="42863"/>
                </a:cubicBezTo>
                <a:lnTo>
                  <a:pt x="57151" y="42863"/>
                </a:lnTo>
                <a:cubicBezTo>
                  <a:pt x="49292" y="42863"/>
                  <a:pt x="42862" y="49291"/>
                  <a:pt x="42862" y="57150"/>
                </a:cubicBezTo>
                <a:lnTo>
                  <a:pt x="42862" y="400050"/>
                </a:lnTo>
                <a:cubicBezTo>
                  <a:pt x="42862" y="407909"/>
                  <a:pt x="49292" y="414338"/>
                  <a:pt x="57151" y="414338"/>
                </a:cubicBezTo>
                <a:lnTo>
                  <a:pt x="57151" y="414338"/>
                </a:lnTo>
                <a:moveTo>
                  <a:pt x="285749" y="457200"/>
                </a:moveTo>
                <a:lnTo>
                  <a:pt x="57148" y="457200"/>
                </a:lnTo>
                <a:cubicBezTo>
                  <a:pt x="25625" y="457200"/>
                  <a:pt x="-3" y="431574"/>
                  <a:pt x="-3" y="400050"/>
                </a:cubicBezTo>
                <a:lnTo>
                  <a:pt x="-3" y="57150"/>
                </a:lnTo>
                <a:cubicBezTo>
                  <a:pt x="-3" y="25626"/>
                  <a:pt x="25625" y="0"/>
                  <a:pt x="57148" y="0"/>
                </a:cubicBezTo>
                <a:lnTo>
                  <a:pt x="219223" y="0"/>
                </a:lnTo>
                <a:cubicBezTo>
                  <a:pt x="234403" y="0"/>
                  <a:pt x="248959" y="5985"/>
                  <a:pt x="259675" y="16697"/>
                </a:cubicBezTo>
                <a:lnTo>
                  <a:pt x="326201" y="83224"/>
                </a:lnTo>
                <a:cubicBezTo>
                  <a:pt x="336916" y="93941"/>
                  <a:pt x="342900" y="108494"/>
                  <a:pt x="342900" y="123677"/>
                </a:cubicBezTo>
                <a:lnTo>
                  <a:pt x="342900" y="400050"/>
                </a:lnTo>
                <a:cubicBezTo>
                  <a:pt x="342900" y="431574"/>
                  <a:pt x="317272" y="457200"/>
                  <a:pt x="285749" y="457200"/>
                </a:cubicBezTo>
              </a:path>
            </a:pathLst>
          </a:custGeom>
          <a:solidFill>
            <a:srgbClr val="F0402C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4" name="Text 12"/>
          <p:cNvSpPr/>
          <p:nvPr/>
        </p:nvSpPr>
        <p:spPr>
          <a:xfrm>
            <a:off x="9689925" y="2480266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0" y="21434"/>
                </a:moveTo>
                <a:cubicBezTo>
                  <a:pt x="0" y="9555"/>
                  <a:pt x="9555" y="5"/>
                  <a:pt x="21434" y="5"/>
                </a:cubicBezTo>
                <a:lnTo>
                  <a:pt x="435771" y="5"/>
                </a:lnTo>
                <a:cubicBezTo>
                  <a:pt x="447649" y="5"/>
                  <a:pt x="457205" y="9560"/>
                  <a:pt x="457205" y="21438"/>
                </a:cubicBezTo>
                <a:cubicBezTo>
                  <a:pt x="457205" y="33316"/>
                  <a:pt x="447649" y="42872"/>
                  <a:pt x="435776" y="42872"/>
                </a:cubicBezTo>
                <a:lnTo>
                  <a:pt x="21438" y="42872"/>
                </a:lnTo>
                <a:cubicBezTo>
                  <a:pt x="9560" y="42872"/>
                  <a:pt x="9" y="33316"/>
                  <a:pt x="9" y="21443"/>
                </a:cubicBezTo>
                <a:lnTo>
                  <a:pt x="0" y="21434"/>
                </a:lnTo>
                <a:moveTo>
                  <a:pt x="71438" y="157163"/>
                </a:moveTo>
                <a:lnTo>
                  <a:pt x="100013" y="157163"/>
                </a:lnTo>
                <a:lnTo>
                  <a:pt x="100013" y="128588"/>
                </a:lnTo>
                <a:lnTo>
                  <a:pt x="71438" y="128588"/>
                </a:lnTo>
                <a:lnTo>
                  <a:pt x="71438" y="157163"/>
                </a:lnTo>
                <a:moveTo>
                  <a:pt x="28575" y="114300"/>
                </a:moveTo>
                <a:cubicBezTo>
                  <a:pt x="28575" y="98495"/>
                  <a:pt x="41345" y="85725"/>
                  <a:pt x="57150" y="85725"/>
                </a:cubicBezTo>
                <a:lnTo>
                  <a:pt x="114300" y="85725"/>
                </a:lnTo>
                <a:cubicBezTo>
                  <a:pt x="130105" y="85725"/>
                  <a:pt x="142875" y="98495"/>
                  <a:pt x="142875" y="114300"/>
                </a:cubicBezTo>
                <a:lnTo>
                  <a:pt x="142875" y="171450"/>
                </a:lnTo>
                <a:cubicBezTo>
                  <a:pt x="142875" y="187255"/>
                  <a:pt x="130105" y="200025"/>
                  <a:pt x="114300" y="200025"/>
                </a:cubicBezTo>
                <a:lnTo>
                  <a:pt x="57150" y="200025"/>
                </a:lnTo>
                <a:cubicBezTo>
                  <a:pt x="41345" y="200025"/>
                  <a:pt x="28575" y="187255"/>
                  <a:pt x="28575" y="171450"/>
                </a:cubicBezTo>
                <a:lnTo>
                  <a:pt x="28575" y="114300"/>
                </a:lnTo>
                <a:moveTo>
                  <a:pt x="71438" y="414338"/>
                </a:moveTo>
                <a:lnTo>
                  <a:pt x="100013" y="414338"/>
                </a:lnTo>
                <a:lnTo>
                  <a:pt x="100013" y="385763"/>
                </a:lnTo>
                <a:lnTo>
                  <a:pt x="71438" y="385763"/>
                </a:lnTo>
                <a:lnTo>
                  <a:pt x="71438" y="414338"/>
                </a:lnTo>
                <a:moveTo>
                  <a:pt x="28575" y="371475"/>
                </a:moveTo>
                <a:cubicBezTo>
                  <a:pt x="28575" y="355670"/>
                  <a:pt x="41345" y="342900"/>
                  <a:pt x="57150" y="342900"/>
                </a:cubicBezTo>
                <a:lnTo>
                  <a:pt x="114300" y="342900"/>
                </a:lnTo>
                <a:cubicBezTo>
                  <a:pt x="130105" y="342900"/>
                  <a:pt x="142875" y="355670"/>
                  <a:pt x="142875" y="371475"/>
                </a:cubicBezTo>
                <a:lnTo>
                  <a:pt x="142875" y="428625"/>
                </a:lnTo>
                <a:cubicBezTo>
                  <a:pt x="142875" y="444430"/>
                  <a:pt x="130105" y="457200"/>
                  <a:pt x="114300" y="457200"/>
                </a:cubicBezTo>
                <a:lnTo>
                  <a:pt x="57150" y="457200"/>
                </a:lnTo>
                <a:cubicBezTo>
                  <a:pt x="41345" y="457200"/>
                  <a:pt x="28575" y="444430"/>
                  <a:pt x="28575" y="428625"/>
                </a:cubicBezTo>
                <a:lnTo>
                  <a:pt x="28575" y="371475"/>
                </a:lnTo>
                <a:moveTo>
                  <a:pt x="214313" y="128588"/>
                </a:moveTo>
                <a:lnTo>
                  <a:pt x="214313" y="157163"/>
                </a:lnTo>
                <a:lnTo>
                  <a:pt x="242888" y="157163"/>
                </a:lnTo>
                <a:lnTo>
                  <a:pt x="242888" y="128588"/>
                </a:lnTo>
                <a:lnTo>
                  <a:pt x="214313" y="128588"/>
                </a:lnTo>
                <a:moveTo>
                  <a:pt x="200025" y="85725"/>
                </a:moveTo>
                <a:lnTo>
                  <a:pt x="257175" y="85725"/>
                </a:lnTo>
                <a:cubicBezTo>
                  <a:pt x="272980" y="85725"/>
                  <a:pt x="285750" y="98495"/>
                  <a:pt x="285750" y="114300"/>
                </a:cubicBezTo>
                <a:lnTo>
                  <a:pt x="285750" y="171450"/>
                </a:lnTo>
                <a:cubicBezTo>
                  <a:pt x="285750" y="187255"/>
                  <a:pt x="272980" y="200025"/>
                  <a:pt x="257175" y="200025"/>
                </a:cubicBezTo>
                <a:lnTo>
                  <a:pt x="200025" y="200025"/>
                </a:lnTo>
                <a:cubicBezTo>
                  <a:pt x="184220" y="200025"/>
                  <a:pt x="171450" y="187255"/>
                  <a:pt x="171450" y="171450"/>
                </a:cubicBezTo>
                <a:lnTo>
                  <a:pt x="171450" y="114300"/>
                </a:lnTo>
                <a:cubicBezTo>
                  <a:pt x="171450" y="98495"/>
                  <a:pt x="184220" y="85725"/>
                  <a:pt x="200025" y="85725"/>
                </a:cubicBezTo>
                <a:moveTo>
                  <a:pt x="214313" y="414338"/>
                </a:moveTo>
                <a:lnTo>
                  <a:pt x="242888" y="414338"/>
                </a:lnTo>
                <a:lnTo>
                  <a:pt x="242888" y="385763"/>
                </a:lnTo>
                <a:lnTo>
                  <a:pt x="214313" y="385763"/>
                </a:lnTo>
                <a:lnTo>
                  <a:pt x="214313" y="414338"/>
                </a:lnTo>
                <a:moveTo>
                  <a:pt x="171450" y="371475"/>
                </a:moveTo>
                <a:cubicBezTo>
                  <a:pt x="171450" y="355670"/>
                  <a:pt x="184220" y="342900"/>
                  <a:pt x="200025" y="342900"/>
                </a:cubicBezTo>
                <a:lnTo>
                  <a:pt x="257175" y="342900"/>
                </a:lnTo>
                <a:cubicBezTo>
                  <a:pt x="272980" y="342900"/>
                  <a:pt x="285750" y="355670"/>
                  <a:pt x="285750" y="371475"/>
                </a:cubicBezTo>
                <a:lnTo>
                  <a:pt x="285750" y="428625"/>
                </a:lnTo>
                <a:cubicBezTo>
                  <a:pt x="285750" y="444430"/>
                  <a:pt x="272980" y="457200"/>
                  <a:pt x="257175" y="457200"/>
                </a:cubicBezTo>
                <a:lnTo>
                  <a:pt x="200025" y="457200"/>
                </a:lnTo>
                <a:cubicBezTo>
                  <a:pt x="184220" y="457200"/>
                  <a:pt x="171450" y="444430"/>
                  <a:pt x="171450" y="428625"/>
                </a:cubicBezTo>
                <a:lnTo>
                  <a:pt x="171450" y="371475"/>
                </a:lnTo>
                <a:moveTo>
                  <a:pt x="357188" y="128588"/>
                </a:moveTo>
                <a:lnTo>
                  <a:pt x="357188" y="157163"/>
                </a:lnTo>
                <a:lnTo>
                  <a:pt x="385763" y="157163"/>
                </a:lnTo>
                <a:lnTo>
                  <a:pt x="385763" y="128588"/>
                </a:lnTo>
                <a:lnTo>
                  <a:pt x="357188" y="128588"/>
                </a:lnTo>
                <a:moveTo>
                  <a:pt x="342900" y="85725"/>
                </a:moveTo>
                <a:lnTo>
                  <a:pt x="400050" y="85725"/>
                </a:lnTo>
                <a:cubicBezTo>
                  <a:pt x="415855" y="85725"/>
                  <a:pt x="428625" y="98495"/>
                  <a:pt x="428625" y="114300"/>
                </a:cubicBezTo>
                <a:lnTo>
                  <a:pt x="428625" y="171450"/>
                </a:lnTo>
                <a:cubicBezTo>
                  <a:pt x="428625" y="187255"/>
                  <a:pt x="415855" y="200025"/>
                  <a:pt x="400050" y="200025"/>
                </a:cubicBezTo>
                <a:lnTo>
                  <a:pt x="342900" y="200025"/>
                </a:lnTo>
                <a:cubicBezTo>
                  <a:pt x="327095" y="200025"/>
                  <a:pt x="314325" y="187255"/>
                  <a:pt x="314325" y="171450"/>
                </a:cubicBezTo>
                <a:lnTo>
                  <a:pt x="314325" y="114300"/>
                </a:lnTo>
                <a:cubicBezTo>
                  <a:pt x="314325" y="98495"/>
                  <a:pt x="327095" y="85725"/>
                  <a:pt x="342900" y="85725"/>
                </a:cubicBezTo>
                <a:moveTo>
                  <a:pt x="357188" y="414338"/>
                </a:moveTo>
                <a:lnTo>
                  <a:pt x="385763" y="414338"/>
                </a:lnTo>
                <a:lnTo>
                  <a:pt x="385763" y="385763"/>
                </a:lnTo>
                <a:lnTo>
                  <a:pt x="357188" y="385763"/>
                </a:lnTo>
                <a:lnTo>
                  <a:pt x="357188" y="414338"/>
                </a:lnTo>
                <a:moveTo>
                  <a:pt x="314325" y="371475"/>
                </a:moveTo>
                <a:cubicBezTo>
                  <a:pt x="314325" y="355670"/>
                  <a:pt x="327095" y="342900"/>
                  <a:pt x="342900" y="342900"/>
                </a:cubicBezTo>
                <a:lnTo>
                  <a:pt x="400050" y="342900"/>
                </a:lnTo>
                <a:cubicBezTo>
                  <a:pt x="415855" y="342900"/>
                  <a:pt x="428625" y="355670"/>
                  <a:pt x="428625" y="371475"/>
                </a:cubicBezTo>
                <a:lnTo>
                  <a:pt x="428625" y="428625"/>
                </a:lnTo>
                <a:cubicBezTo>
                  <a:pt x="428625" y="444430"/>
                  <a:pt x="415855" y="457200"/>
                  <a:pt x="400050" y="457200"/>
                </a:cubicBezTo>
                <a:lnTo>
                  <a:pt x="342900" y="457200"/>
                </a:lnTo>
                <a:cubicBezTo>
                  <a:pt x="327095" y="457200"/>
                  <a:pt x="314325" y="444430"/>
                  <a:pt x="314325" y="428625"/>
                </a:cubicBezTo>
                <a:lnTo>
                  <a:pt x="314325" y="371475"/>
                </a:lnTo>
                <a:moveTo>
                  <a:pt x="21434" y="257175"/>
                </a:moveTo>
                <a:lnTo>
                  <a:pt x="435771" y="257175"/>
                </a:lnTo>
                <a:cubicBezTo>
                  <a:pt x="447649" y="257175"/>
                  <a:pt x="457205" y="266730"/>
                  <a:pt x="457205" y="278609"/>
                </a:cubicBezTo>
                <a:cubicBezTo>
                  <a:pt x="457205" y="290487"/>
                  <a:pt x="447649" y="300042"/>
                  <a:pt x="435776" y="300042"/>
                </a:cubicBezTo>
                <a:lnTo>
                  <a:pt x="21438" y="300042"/>
                </a:lnTo>
                <a:cubicBezTo>
                  <a:pt x="9560" y="300042"/>
                  <a:pt x="9" y="290487"/>
                  <a:pt x="9" y="278613"/>
                </a:cubicBezTo>
                <a:cubicBezTo>
                  <a:pt x="9" y="266735"/>
                  <a:pt x="9565" y="257184"/>
                  <a:pt x="21443" y="257184"/>
                </a:cubicBezTo>
                <a:lnTo>
                  <a:pt x="21434" y="257175"/>
                </a:lnTo>
              </a:path>
            </a:pathLst>
          </a:custGeom>
          <a:solidFill>
            <a:srgbClr val="30458B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648010" y="3949265"/>
            <a:ext cx="2420322" cy="4060288"/>
          </a:xfrm>
          <a:prstGeom prst="rect">
            <a:avLst/>
          </a:prstGeom>
          <a:blipFill>
            <a:blip r:embed="rId1"/>
            <a:srcRect l="0" t="0" r="0" b="0"/>
            <a:stretch>
              <a:fillRect l="0" t="0" r="0" b="0"/>
            </a:stretch>
          </a:blip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651582" y="4172781"/>
            <a:ext cx="3215640" cy="19116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20000"/>
              </a:lnSpc>
              <a:spcBef>
                <a:spcPts val="1400"/>
              </a:spcBef>
              <a:buNone/>
            </a:pPr>
            <a:r>
              <a:rPr lang="en-US" sz="1200" dirty="0">
                <a:solidFill>
                  <a:srgbClr val="0A0E1C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Choose a 2-column grid for most sections, switch to 3-column for compact widgets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47700" y="3583505"/>
            <a:ext cx="321945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500" b="1" dirty="0">
                <a:solidFill>
                  <a:srgbClr val="0A0E1C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Grid Layout Choices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647700" y="1142999"/>
            <a:ext cx="8791181" cy="127041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buNone/>
            </a:pPr>
            <a:r>
              <a:rPr lang="en-US" sz="4631" dirty="0">
                <a:solidFill>
                  <a:srgbClr val="0A0E1C"/>
                </a:solidFill>
                <a:latin typeface="Rubik Dirt" pitchFamily="34" charset="0"/>
                <a:ea typeface="Rubik Dirt" pitchFamily="34" charset="-122"/>
                <a:cs typeface="Rubik Dirt" pitchFamily="34" charset="-120"/>
              </a:rPr>
              <a:t>Design System: Grid, Dividers, and Typography</a:t>
            </a:r>
            <a:endParaRPr lang="en-US" sz="4631" dirty="0"/>
          </a:p>
        </p:txBody>
      </p:sp>
      <p:sp>
        <p:nvSpPr>
          <p:cNvPr id="6" name="Text 4"/>
          <p:cNvSpPr/>
          <p:nvPr/>
        </p:nvSpPr>
        <p:spPr>
          <a:xfrm>
            <a:off x="4495800" y="4172781"/>
            <a:ext cx="3215640" cy="19116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20000"/>
              </a:lnSpc>
              <a:spcBef>
                <a:spcPts val="1400"/>
              </a:spcBef>
              <a:buNone/>
            </a:pPr>
            <a:r>
              <a:rPr lang="en-US" sz="1200" dirty="0">
                <a:solidFill>
                  <a:srgbClr val="0A0E1C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Apply thin vertical and horizontal dividers to create clean editorial blocks (no heavy borders)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4491918" y="3583505"/>
            <a:ext cx="321945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500" b="1" dirty="0">
                <a:solidFill>
                  <a:srgbClr val="0A0E1C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Divider Application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8340018" y="4172781"/>
            <a:ext cx="3215640" cy="19116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20000"/>
              </a:lnSpc>
              <a:spcBef>
                <a:spcPts val="1400"/>
              </a:spcBef>
              <a:buNone/>
            </a:pPr>
            <a:r>
              <a:rPr lang="en-US" sz="1200" dirty="0">
                <a:solidFill>
                  <a:srgbClr val="0A0E1C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Keep type hierarchy simple: headline, subhead, body; use generous spacing for readability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8336136" y="3583505"/>
            <a:ext cx="321945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500" b="1" dirty="0">
                <a:solidFill>
                  <a:srgbClr val="0A0E1C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Typography Hierarchy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4491918" y="2869096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0" y="21434"/>
                </a:moveTo>
                <a:cubicBezTo>
                  <a:pt x="0" y="9555"/>
                  <a:pt x="9555" y="5"/>
                  <a:pt x="21434" y="5"/>
                </a:cubicBezTo>
                <a:lnTo>
                  <a:pt x="435771" y="5"/>
                </a:lnTo>
                <a:cubicBezTo>
                  <a:pt x="447649" y="5"/>
                  <a:pt x="457205" y="9560"/>
                  <a:pt x="457205" y="21438"/>
                </a:cubicBezTo>
                <a:cubicBezTo>
                  <a:pt x="457205" y="33316"/>
                  <a:pt x="447649" y="42872"/>
                  <a:pt x="435776" y="42872"/>
                </a:cubicBezTo>
                <a:lnTo>
                  <a:pt x="21438" y="42872"/>
                </a:lnTo>
                <a:cubicBezTo>
                  <a:pt x="9560" y="42872"/>
                  <a:pt x="9" y="33316"/>
                  <a:pt x="9" y="21443"/>
                </a:cubicBezTo>
                <a:lnTo>
                  <a:pt x="0" y="21434"/>
                </a:lnTo>
                <a:moveTo>
                  <a:pt x="71438" y="157163"/>
                </a:moveTo>
                <a:lnTo>
                  <a:pt x="100013" y="157163"/>
                </a:lnTo>
                <a:lnTo>
                  <a:pt x="100013" y="128588"/>
                </a:lnTo>
                <a:lnTo>
                  <a:pt x="71438" y="128588"/>
                </a:lnTo>
                <a:lnTo>
                  <a:pt x="71438" y="157163"/>
                </a:lnTo>
                <a:moveTo>
                  <a:pt x="28575" y="114300"/>
                </a:moveTo>
                <a:cubicBezTo>
                  <a:pt x="28575" y="98495"/>
                  <a:pt x="41345" y="85725"/>
                  <a:pt x="57150" y="85725"/>
                </a:cubicBezTo>
                <a:lnTo>
                  <a:pt x="114300" y="85725"/>
                </a:lnTo>
                <a:cubicBezTo>
                  <a:pt x="130105" y="85725"/>
                  <a:pt x="142875" y="98495"/>
                  <a:pt x="142875" y="114300"/>
                </a:cubicBezTo>
                <a:lnTo>
                  <a:pt x="142875" y="171450"/>
                </a:lnTo>
                <a:cubicBezTo>
                  <a:pt x="142875" y="187255"/>
                  <a:pt x="130105" y="200025"/>
                  <a:pt x="114300" y="200025"/>
                </a:cubicBezTo>
                <a:lnTo>
                  <a:pt x="57150" y="200025"/>
                </a:lnTo>
                <a:cubicBezTo>
                  <a:pt x="41345" y="200025"/>
                  <a:pt x="28575" y="187255"/>
                  <a:pt x="28575" y="171450"/>
                </a:cubicBezTo>
                <a:lnTo>
                  <a:pt x="28575" y="114300"/>
                </a:lnTo>
                <a:moveTo>
                  <a:pt x="71438" y="414338"/>
                </a:moveTo>
                <a:lnTo>
                  <a:pt x="100013" y="414338"/>
                </a:lnTo>
                <a:lnTo>
                  <a:pt x="100013" y="385763"/>
                </a:lnTo>
                <a:lnTo>
                  <a:pt x="71438" y="385763"/>
                </a:lnTo>
                <a:lnTo>
                  <a:pt x="71438" y="414338"/>
                </a:lnTo>
                <a:moveTo>
                  <a:pt x="28575" y="371475"/>
                </a:moveTo>
                <a:cubicBezTo>
                  <a:pt x="28575" y="355670"/>
                  <a:pt x="41345" y="342900"/>
                  <a:pt x="57150" y="342900"/>
                </a:cubicBezTo>
                <a:lnTo>
                  <a:pt x="114300" y="342900"/>
                </a:lnTo>
                <a:cubicBezTo>
                  <a:pt x="130105" y="342900"/>
                  <a:pt x="142875" y="355670"/>
                  <a:pt x="142875" y="371475"/>
                </a:cubicBezTo>
                <a:lnTo>
                  <a:pt x="142875" y="428625"/>
                </a:lnTo>
                <a:cubicBezTo>
                  <a:pt x="142875" y="444430"/>
                  <a:pt x="130105" y="457200"/>
                  <a:pt x="114300" y="457200"/>
                </a:cubicBezTo>
                <a:lnTo>
                  <a:pt x="57150" y="457200"/>
                </a:lnTo>
                <a:cubicBezTo>
                  <a:pt x="41345" y="457200"/>
                  <a:pt x="28575" y="444430"/>
                  <a:pt x="28575" y="428625"/>
                </a:cubicBezTo>
                <a:lnTo>
                  <a:pt x="28575" y="371475"/>
                </a:lnTo>
                <a:moveTo>
                  <a:pt x="214313" y="128588"/>
                </a:moveTo>
                <a:lnTo>
                  <a:pt x="214313" y="157163"/>
                </a:lnTo>
                <a:lnTo>
                  <a:pt x="242888" y="157163"/>
                </a:lnTo>
                <a:lnTo>
                  <a:pt x="242888" y="128588"/>
                </a:lnTo>
                <a:lnTo>
                  <a:pt x="214313" y="128588"/>
                </a:lnTo>
                <a:moveTo>
                  <a:pt x="200025" y="85725"/>
                </a:moveTo>
                <a:lnTo>
                  <a:pt x="257175" y="85725"/>
                </a:lnTo>
                <a:cubicBezTo>
                  <a:pt x="272980" y="85725"/>
                  <a:pt x="285750" y="98495"/>
                  <a:pt x="285750" y="114300"/>
                </a:cubicBezTo>
                <a:lnTo>
                  <a:pt x="285750" y="171450"/>
                </a:lnTo>
                <a:cubicBezTo>
                  <a:pt x="285750" y="187255"/>
                  <a:pt x="272980" y="200025"/>
                  <a:pt x="257175" y="200025"/>
                </a:cubicBezTo>
                <a:lnTo>
                  <a:pt x="200025" y="200025"/>
                </a:lnTo>
                <a:cubicBezTo>
                  <a:pt x="184220" y="200025"/>
                  <a:pt x="171450" y="187255"/>
                  <a:pt x="171450" y="171450"/>
                </a:cubicBezTo>
                <a:lnTo>
                  <a:pt x="171450" y="114300"/>
                </a:lnTo>
                <a:cubicBezTo>
                  <a:pt x="171450" y="98495"/>
                  <a:pt x="184220" y="85725"/>
                  <a:pt x="200025" y="85725"/>
                </a:cubicBezTo>
                <a:moveTo>
                  <a:pt x="214313" y="414338"/>
                </a:moveTo>
                <a:lnTo>
                  <a:pt x="242888" y="414338"/>
                </a:lnTo>
                <a:lnTo>
                  <a:pt x="242888" y="385763"/>
                </a:lnTo>
                <a:lnTo>
                  <a:pt x="214313" y="385763"/>
                </a:lnTo>
                <a:lnTo>
                  <a:pt x="214313" y="414338"/>
                </a:lnTo>
                <a:moveTo>
                  <a:pt x="171450" y="371475"/>
                </a:moveTo>
                <a:cubicBezTo>
                  <a:pt x="171450" y="355670"/>
                  <a:pt x="184220" y="342900"/>
                  <a:pt x="200025" y="342900"/>
                </a:cubicBezTo>
                <a:lnTo>
                  <a:pt x="257175" y="342900"/>
                </a:lnTo>
                <a:cubicBezTo>
                  <a:pt x="272980" y="342900"/>
                  <a:pt x="285750" y="355670"/>
                  <a:pt x="285750" y="371475"/>
                </a:cubicBezTo>
                <a:lnTo>
                  <a:pt x="285750" y="428625"/>
                </a:lnTo>
                <a:cubicBezTo>
                  <a:pt x="285750" y="444430"/>
                  <a:pt x="272980" y="457200"/>
                  <a:pt x="257175" y="457200"/>
                </a:cubicBezTo>
                <a:lnTo>
                  <a:pt x="200025" y="457200"/>
                </a:lnTo>
                <a:cubicBezTo>
                  <a:pt x="184220" y="457200"/>
                  <a:pt x="171450" y="444430"/>
                  <a:pt x="171450" y="428625"/>
                </a:cubicBezTo>
                <a:lnTo>
                  <a:pt x="171450" y="371475"/>
                </a:lnTo>
                <a:moveTo>
                  <a:pt x="357188" y="128588"/>
                </a:moveTo>
                <a:lnTo>
                  <a:pt x="357188" y="157163"/>
                </a:lnTo>
                <a:lnTo>
                  <a:pt x="385763" y="157163"/>
                </a:lnTo>
                <a:lnTo>
                  <a:pt x="385763" y="128588"/>
                </a:lnTo>
                <a:lnTo>
                  <a:pt x="357188" y="128588"/>
                </a:lnTo>
                <a:moveTo>
                  <a:pt x="342900" y="85725"/>
                </a:moveTo>
                <a:lnTo>
                  <a:pt x="400050" y="85725"/>
                </a:lnTo>
                <a:cubicBezTo>
                  <a:pt x="415855" y="85725"/>
                  <a:pt x="428625" y="98495"/>
                  <a:pt x="428625" y="114300"/>
                </a:cubicBezTo>
                <a:lnTo>
                  <a:pt x="428625" y="171450"/>
                </a:lnTo>
                <a:cubicBezTo>
                  <a:pt x="428625" y="187255"/>
                  <a:pt x="415855" y="200025"/>
                  <a:pt x="400050" y="200025"/>
                </a:cubicBezTo>
                <a:lnTo>
                  <a:pt x="342900" y="200025"/>
                </a:lnTo>
                <a:cubicBezTo>
                  <a:pt x="327095" y="200025"/>
                  <a:pt x="314325" y="187255"/>
                  <a:pt x="314325" y="171450"/>
                </a:cubicBezTo>
                <a:lnTo>
                  <a:pt x="314325" y="114300"/>
                </a:lnTo>
                <a:cubicBezTo>
                  <a:pt x="314325" y="98495"/>
                  <a:pt x="327095" y="85725"/>
                  <a:pt x="342900" y="85725"/>
                </a:cubicBezTo>
                <a:moveTo>
                  <a:pt x="357188" y="414338"/>
                </a:moveTo>
                <a:lnTo>
                  <a:pt x="385763" y="414338"/>
                </a:lnTo>
                <a:lnTo>
                  <a:pt x="385763" y="385763"/>
                </a:lnTo>
                <a:lnTo>
                  <a:pt x="357188" y="385763"/>
                </a:lnTo>
                <a:lnTo>
                  <a:pt x="357188" y="414338"/>
                </a:lnTo>
                <a:moveTo>
                  <a:pt x="314325" y="371475"/>
                </a:moveTo>
                <a:cubicBezTo>
                  <a:pt x="314325" y="355670"/>
                  <a:pt x="327095" y="342900"/>
                  <a:pt x="342900" y="342900"/>
                </a:cubicBezTo>
                <a:lnTo>
                  <a:pt x="400050" y="342900"/>
                </a:lnTo>
                <a:cubicBezTo>
                  <a:pt x="415855" y="342900"/>
                  <a:pt x="428625" y="355670"/>
                  <a:pt x="428625" y="371475"/>
                </a:cubicBezTo>
                <a:lnTo>
                  <a:pt x="428625" y="428625"/>
                </a:lnTo>
                <a:cubicBezTo>
                  <a:pt x="428625" y="444430"/>
                  <a:pt x="415855" y="457200"/>
                  <a:pt x="400050" y="457200"/>
                </a:cubicBezTo>
                <a:lnTo>
                  <a:pt x="342900" y="457200"/>
                </a:lnTo>
                <a:cubicBezTo>
                  <a:pt x="327095" y="457200"/>
                  <a:pt x="314325" y="444430"/>
                  <a:pt x="314325" y="428625"/>
                </a:cubicBezTo>
                <a:lnTo>
                  <a:pt x="314325" y="371475"/>
                </a:lnTo>
                <a:moveTo>
                  <a:pt x="21434" y="257175"/>
                </a:moveTo>
                <a:lnTo>
                  <a:pt x="435771" y="257175"/>
                </a:lnTo>
                <a:cubicBezTo>
                  <a:pt x="447649" y="257175"/>
                  <a:pt x="457205" y="266730"/>
                  <a:pt x="457205" y="278609"/>
                </a:cubicBezTo>
                <a:cubicBezTo>
                  <a:pt x="457205" y="290487"/>
                  <a:pt x="447649" y="300042"/>
                  <a:pt x="435776" y="300042"/>
                </a:cubicBezTo>
                <a:lnTo>
                  <a:pt x="21438" y="300042"/>
                </a:lnTo>
                <a:cubicBezTo>
                  <a:pt x="9560" y="300042"/>
                  <a:pt x="9" y="290487"/>
                  <a:pt x="9" y="278613"/>
                </a:cubicBezTo>
                <a:cubicBezTo>
                  <a:pt x="9" y="266735"/>
                  <a:pt x="9565" y="257184"/>
                  <a:pt x="21443" y="257184"/>
                </a:cubicBezTo>
                <a:lnTo>
                  <a:pt x="21434" y="257175"/>
                </a:lnTo>
              </a:path>
            </a:pathLst>
          </a:custGeom>
          <a:solidFill>
            <a:srgbClr val="F0402C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1" name="Text 9"/>
          <p:cNvSpPr/>
          <p:nvPr/>
        </p:nvSpPr>
        <p:spPr>
          <a:xfrm>
            <a:off x="661918" y="2869096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89808" y="40823"/>
                </a:moveTo>
                <a:lnTo>
                  <a:pt x="89808" y="89808"/>
                </a:lnTo>
                <a:lnTo>
                  <a:pt x="40823" y="89808"/>
                </a:lnTo>
                <a:lnTo>
                  <a:pt x="40823" y="40823"/>
                </a:lnTo>
                <a:lnTo>
                  <a:pt x="89808" y="40823"/>
                </a:lnTo>
                <a:moveTo>
                  <a:pt x="40823" y="0"/>
                </a:moveTo>
                <a:cubicBezTo>
                  <a:pt x="18270" y="0"/>
                  <a:pt x="0" y="18270"/>
                  <a:pt x="0" y="40823"/>
                </a:cubicBezTo>
                <a:lnTo>
                  <a:pt x="0" y="89808"/>
                </a:lnTo>
                <a:cubicBezTo>
                  <a:pt x="0" y="112361"/>
                  <a:pt x="18270" y="130631"/>
                  <a:pt x="40823" y="130631"/>
                </a:cubicBezTo>
                <a:lnTo>
                  <a:pt x="89808" y="130631"/>
                </a:lnTo>
                <a:cubicBezTo>
                  <a:pt x="112361" y="130631"/>
                  <a:pt x="130631" y="112361"/>
                  <a:pt x="130631" y="89808"/>
                </a:cubicBezTo>
                <a:lnTo>
                  <a:pt x="130631" y="40823"/>
                </a:lnTo>
                <a:cubicBezTo>
                  <a:pt x="130631" y="18270"/>
                  <a:pt x="112361" y="0"/>
                  <a:pt x="89808" y="0"/>
                </a:cubicBezTo>
                <a:lnTo>
                  <a:pt x="40823" y="0"/>
                </a:lnTo>
                <a:moveTo>
                  <a:pt x="89808" y="204108"/>
                </a:moveTo>
                <a:lnTo>
                  <a:pt x="89808" y="253092"/>
                </a:lnTo>
                <a:lnTo>
                  <a:pt x="40823" y="253092"/>
                </a:lnTo>
                <a:lnTo>
                  <a:pt x="40823" y="204108"/>
                </a:lnTo>
                <a:lnTo>
                  <a:pt x="89808" y="204108"/>
                </a:lnTo>
                <a:moveTo>
                  <a:pt x="40823" y="163284"/>
                </a:moveTo>
                <a:cubicBezTo>
                  <a:pt x="18270" y="163284"/>
                  <a:pt x="0" y="181554"/>
                  <a:pt x="0" y="204108"/>
                </a:cubicBezTo>
                <a:lnTo>
                  <a:pt x="0" y="253092"/>
                </a:lnTo>
                <a:cubicBezTo>
                  <a:pt x="0" y="275646"/>
                  <a:pt x="18270" y="293916"/>
                  <a:pt x="40823" y="293916"/>
                </a:cubicBezTo>
                <a:lnTo>
                  <a:pt x="89808" y="293916"/>
                </a:lnTo>
                <a:cubicBezTo>
                  <a:pt x="112361" y="293916"/>
                  <a:pt x="130631" y="275646"/>
                  <a:pt x="130631" y="253092"/>
                </a:cubicBezTo>
                <a:lnTo>
                  <a:pt x="130631" y="204108"/>
                </a:lnTo>
                <a:cubicBezTo>
                  <a:pt x="130631" y="181554"/>
                  <a:pt x="112361" y="163284"/>
                  <a:pt x="89808" y="163284"/>
                </a:cubicBezTo>
                <a:lnTo>
                  <a:pt x="40823" y="163284"/>
                </a:lnTo>
                <a:moveTo>
                  <a:pt x="40823" y="367392"/>
                </a:moveTo>
                <a:lnTo>
                  <a:pt x="89808" y="367392"/>
                </a:lnTo>
                <a:lnTo>
                  <a:pt x="89808" y="416377"/>
                </a:lnTo>
                <a:lnTo>
                  <a:pt x="40823" y="416377"/>
                </a:lnTo>
                <a:lnTo>
                  <a:pt x="40823" y="367392"/>
                </a:lnTo>
                <a:moveTo>
                  <a:pt x="0" y="367392"/>
                </a:moveTo>
                <a:lnTo>
                  <a:pt x="0" y="416377"/>
                </a:lnTo>
                <a:cubicBezTo>
                  <a:pt x="0" y="438930"/>
                  <a:pt x="18270" y="457200"/>
                  <a:pt x="40823" y="457200"/>
                </a:cubicBezTo>
                <a:lnTo>
                  <a:pt x="89808" y="457200"/>
                </a:lnTo>
                <a:cubicBezTo>
                  <a:pt x="112361" y="457200"/>
                  <a:pt x="130631" y="438930"/>
                  <a:pt x="130631" y="416377"/>
                </a:cubicBezTo>
                <a:lnTo>
                  <a:pt x="130631" y="367392"/>
                </a:lnTo>
                <a:cubicBezTo>
                  <a:pt x="130631" y="344839"/>
                  <a:pt x="112361" y="326569"/>
                  <a:pt x="89808" y="326569"/>
                </a:cubicBezTo>
                <a:lnTo>
                  <a:pt x="40823" y="326569"/>
                </a:lnTo>
                <a:cubicBezTo>
                  <a:pt x="18270" y="326569"/>
                  <a:pt x="0" y="344839"/>
                  <a:pt x="0" y="367392"/>
                </a:cubicBezTo>
                <a:lnTo>
                  <a:pt x="0" y="367392"/>
                </a:lnTo>
                <a:moveTo>
                  <a:pt x="253092" y="40823"/>
                </a:moveTo>
                <a:lnTo>
                  <a:pt x="253092" y="89808"/>
                </a:lnTo>
                <a:lnTo>
                  <a:pt x="204108" y="89808"/>
                </a:lnTo>
                <a:lnTo>
                  <a:pt x="204108" y="40823"/>
                </a:lnTo>
                <a:lnTo>
                  <a:pt x="253092" y="40823"/>
                </a:lnTo>
                <a:moveTo>
                  <a:pt x="204108" y="0"/>
                </a:moveTo>
                <a:cubicBezTo>
                  <a:pt x="181554" y="0"/>
                  <a:pt x="163284" y="18270"/>
                  <a:pt x="163284" y="40823"/>
                </a:cubicBezTo>
                <a:lnTo>
                  <a:pt x="163284" y="89808"/>
                </a:lnTo>
                <a:cubicBezTo>
                  <a:pt x="163284" y="112361"/>
                  <a:pt x="181554" y="130631"/>
                  <a:pt x="204108" y="130631"/>
                </a:cubicBezTo>
                <a:lnTo>
                  <a:pt x="253092" y="130631"/>
                </a:lnTo>
                <a:cubicBezTo>
                  <a:pt x="275646" y="130631"/>
                  <a:pt x="293916" y="112361"/>
                  <a:pt x="293916" y="89808"/>
                </a:cubicBezTo>
                <a:lnTo>
                  <a:pt x="293916" y="40823"/>
                </a:lnTo>
                <a:cubicBezTo>
                  <a:pt x="293916" y="18270"/>
                  <a:pt x="275646" y="0"/>
                  <a:pt x="253092" y="0"/>
                </a:cubicBezTo>
                <a:lnTo>
                  <a:pt x="204108" y="0"/>
                </a:lnTo>
                <a:moveTo>
                  <a:pt x="204108" y="204108"/>
                </a:moveTo>
                <a:lnTo>
                  <a:pt x="253092" y="204108"/>
                </a:lnTo>
                <a:lnTo>
                  <a:pt x="253092" y="253092"/>
                </a:lnTo>
                <a:lnTo>
                  <a:pt x="204108" y="253092"/>
                </a:lnTo>
                <a:lnTo>
                  <a:pt x="204108" y="204108"/>
                </a:lnTo>
                <a:moveTo>
                  <a:pt x="163284" y="204108"/>
                </a:moveTo>
                <a:lnTo>
                  <a:pt x="163284" y="253092"/>
                </a:lnTo>
                <a:cubicBezTo>
                  <a:pt x="163284" y="275646"/>
                  <a:pt x="181554" y="293916"/>
                  <a:pt x="204108" y="293916"/>
                </a:cubicBezTo>
                <a:lnTo>
                  <a:pt x="253092" y="293916"/>
                </a:lnTo>
                <a:cubicBezTo>
                  <a:pt x="275646" y="293916"/>
                  <a:pt x="293916" y="275646"/>
                  <a:pt x="293916" y="253092"/>
                </a:cubicBezTo>
                <a:lnTo>
                  <a:pt x="293916" y="204108"/>
                </a:lnTo>
                <a:cubicBezTo>
                  <a:pt x="293916" y="181554"/>
                  <a:pt x="275646" y="163284"/>
                  <a:pt x="253092" y="163284"/>
                </a:cubicBezTo>
                <a:lnTo>
                  <a:pt x="204108" y="163284"/>
                </a:lnTo>
                <a:cubicBezTo>
                  <a:pt x="181554" y="163284"/>
                  <a:pt x="163284" y="181554"/>
                  <a:pt x="163284" y="204108"/>
                </a:cubicBezTo>
                <a:moveTo>
                  <a:pt x="253092" y="367392"/>
                </a:moveTo>
                <a:lnTo>
                  <a:pt x="253092" y="416377"/>
                </a:lnTo>
                <a:lnTo>
                  <a:pt x="204108" y="416377"/>
                </a:lnTo>
                <a:lnTo>
                  <a:pt x="204108" y="367392"/>
                </a:lnTo>
                <a:lnTo>
                  <a:pt x="253092" y="367392"/>
                </a:lnTo>
                <a:moveTo>
                  <a:pt x="204108" y="326573"/>
                </a:moveTo>
                <a:cubicBezTo>
                  <a:pt x="181554" y="326573"/>
                  <a:pt x="163284" y="344843"/>
                  <a:pt x="163284" y="367397"/>
                </a:cubicBezTo>
                <a:lnTo>
                  <a:pt x="163284" y="416381"/>
                </a:lnTo>
                <a:cubicBezTo>
                  <a:pt x="163284" y="438935"/>
                  <a:pt x="181554" y="457205"/>
                  <a:pt x="204108" y="457205"/>
                </a:cubicBezTo>
                <a:lnTo>
                  <a:pt x="253092" y="457205"/>
                </a:lnTo>
                <a:cubicBezTo>
                  <a:pt x="275646" y="457205"/>
                  <a:pt x="293916" y="438935"/>
                  <a:pt x="293916" y="416381"/>
                </a:cubicBezTo>
                <a:lnTo>
                  <a:pt x="293916" y="367397"/>
                </a:lnTo>
                <a:cubicBezTo>
                  <a:pt x="293916" y="344843"/>
                  <a:pt x="275646" y="326573"/>
                  <a:pt x="253092" y="326573"/>
                </a:cubicBezTo>
                <a:lnTo>
                  <a:pt x="204108" y="326573"/>
                </a:lnTo>
                <a:moveTo>
                  <a:pt x="367392" y="40823"/>
                </a:moveTo>
                <a:lnTo>
                  <a:pt x="416377" y="40823"/>
                </a:lnTo>
                <a:lnTo>
                  <a:pt x="416377" y="89808"/>
                </a:lnTo>
                <a:lnTo>
                  <a:pt x="367392" y="89808"/>
                </a:lnTo>
                <a:lnTo>
                  <a:pt x="367392" y="40823"/>
                </a:lnTo>
                <a:moveTo>
                  <a:pt x="326573" y="40823"/>
                </a:moveTo>
                <a:lnTo>
                  <a:pt x="326573" y="89808"/>
                </a:lnTo>
                <a:cubicBezTo>
                  <a:pt x="326573" y="112361"/>
                  <a:pt x="344843" y="130631"/>
                  <a:pt x="367397" y="130631"/>
                </a:cubicBezTo>
                <a:lnTo>
                  <a:pt x="416381" y="130631"/>
                </a:lnTo>
                <a:cubicBezTo>
                  <a:pt x="438935" y="130631"/>
                  <a:pt x="457205" y="112361"/>
                  <a:pt x="457205" y="89808"/>
                </a:cubicBezTo>
                <a:lnTo>
                  <a:pt x="457205" y="40823"/>
                </a:lnTo>
                <a:cubicBezTo>
                  <a:pt x="457205" y="18270"/>
                  <a:pt x="438935" y="0"/>
                  <a:pt x="416381" y="0"/>
                </a:cubicBezTo>
                <a:lnTo>
                  <a:pt x="367397" y="0"/>
                </a:lnTo>
                <a:cubicBezTo>
                  <a:pt x="344843" y="0"/>
                  <a:pt x="326573" y="18270"/>
                  <a:pt x="326573" y="40823"/>
                </a:cubicBezTo>
                <a:lnTo>
                  <a:pt x="326573" y="40823"/>
                </a:lnTo>
                <a:moveTo>
                  <a:pt x="416377" y="204108"/>
                </a:moveTo>
                <a:lnTo>
                  <a:pt x="416377" y="253092"/>
                </a:lnTo>
                <a:lnTo>
                  <a:pt x="367392" y="253092"/>
                </a:lnTo>
                <a:lnTo>
                  <a:pt x="367392" y="204108"/>
                </a:lnTo>
                <a:lnTo>
                  <a:pt x="416377" y="204108"/>
                </a:lnTo>
                <a:moveTo>
                  <a:pt x="367392" y="163284"/>
                </a:moveTo>
                <a:cubicBezTo>
                  <a:pt x="344839" y="163284"/>
                  <a:pt x="326569" y="181554"/>
                  <a:pt x="326569" y="204108"/>
                </a:cubicBezTo>
                <a:lnTo>
                  <a:pt x="326569" y="253092"/>
                </a:lnTo>
                <a:cubicBezTo>
                  <a:pt x="326569" y="275646"/>
                  <a:pt x="344839" y="293916"/>
                  <a:pt x="367392" y="293916"/>
                </a:cubicBezTo>
                <a:lnTo>
                  <a:pt x="416377" y="293916"/>
                </a:lnTo>
                <a:cubicBezTo>
                  <a:pt x="438930" y="293916"/>
                  <a:pt x="457200" y="275646"/>
                  <a:pt x="457200" y="253092"/>
                </a:cubicBezTo>
                <a:lnTo>
                  <a:pt x="457200" y="204108"/>
                </a:lnTo>
                <a:cubicBezTo>
                  <a:pt x="457200" y="181554"/>
                  <a:pt x="438930" y="163284"/>
                  <a:pt x="416377" y="163284"/>
                </a:cubicBezTo>
                <a:lnTo>
                  <a:pt x="367392" y="163284"/>
                </a:lnTo>
                <a:moveTo>
                  <a:pt x="367392" y="367392"/>
                </a:moveTo>
                <a:lnTo>
                  <a:pt x="416377" y="367392"/>
                </a:lnTo>
                <a:lnTo>
                  <a:pt x="416377" y="416377"/>
                </a:lnTo>
                <a:lnTo>
                  <a:pt x="367392" y="416377"/>
                </a:lnTo>
                <a:lnTo>
                  <a:pt x="367392" y="367392"/>
                </a:lnTo>
                <a:moveTo>
                  <a:pt x="326573" y="367392"/>
                </a:moveTo>
                <a:lnTo>
                  <a:pt x="326573" y="416377"/>
                </a:lnTo>
                <a:cubicBezTo>
                  <a:pt x="326573" y="438930"/>
                  <a:pt x="344843" y="457200"/>
                  <a:pt x="367397" y="457200"/>
                </a:cubicBezTo>
                <a:lnTo>
                  <a:pt x="416381" y="457200"/>
                </a:lnTo>
                <a:cubicBezTo>
                  <a:pt x="438935" y="457200"/>
                  <a:pt x="457205" y="438930"/>
                  <a:pt x="457205" y="416377"/>
                </a:cubicBezTo>
                <a:lnTo>
                  <a:pt x="457205" y="367392"/>
                </a:lnTo>
                <a:cubicBezTo>
                  <a:pt x="457205" y="344839"/>
                  <a:pt x="438935" y="326569"/>
                  <a:pt x="416381" y="326569"/>
                </a:cubicBezTo>
                <a:lnTo>
                  <a:pt x="367397" y="326569"/>
                </a:lnTo>
                <a:cubicBezTo>
                  <a:pt x="344843" y="326569"/>
                  <a:pt x="326573" y="344839"/>
                  <a:pt x="326573" y="367392"/>
                </a:cubicBezTo>
              </a:path>
            </a:pathLst>
          </a:custGeom>
          <a:solidFill>
            <a:srgbClr val="F0402C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2" name="Text 10"/>
          <p:cNvSpPr/>
          <p:nvPr/>
        </p:nvSpPr>
        <p:spPr>
          <a:xfrm>
            <a:off x="8321918" y="2869096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114300" y="57150"/>
                </a:moveTo>
                <a:cubicBezTo>
                  <a:pt x="114300" y="49291"/>
                  <a:pt x="120728" y="42863"/>
                  <a:pt x="128588" y="42863"/>
                </a:cubicBezTo>
                <a:lnTo>
                  <a:pt x="299503" y="42863"/>
                </a:lnTo>
                <a:cubicBezTo>
                  <a:pt x="303252" y="42863"/>
                  <a:pt x="306914" y="44380"/>
                  <a:pt x="309593" y="47060"/>
                </a:cubicBezTo>
                <a:lnTo>
                  <a:pt x="338703" y="76170"/>
                </a:lnTo>
                <a:cubicBezTo>
                  <a:pt x="341382" y="78849"/>
                  <a:pt x="342900" y="82511"/>
                  <a:pt x="342900" y="86260"/>
                </a:cubicBezTo>
                <a:lnTo>
                  <a:pt x="342900" y="142875"/>
                </a:lnTo>
                <a:lnTo>
                  <a:pt x="385763" y="142875"/>
                </a:lnTo>
                <a:lnTo>
                  <a:pt x="385763" y="86260"/>
                </a:lnTo>
                <a:cubicBezTo>
                  <a:pt x="385763" y="71081"/>
                  <a:pt x="379778" y="56524"/>
                  <a:pt x="369066" y="45807"/>
                </a:cubicBezTo>
                <a:lnTo>
                  <a:pt x="339956" y="16697"/>
                </a:lnTo>
                <a:cubicBezTo>
                  <a:pt x="329239" y="5980"/>
                  <a:pt x="314686" y="0"/>
                  <a:pt x="299503" y="0"/>
                </a:cubicBezTo>
                <a:lnTo>
                  <a:pt x="128588" y="0"/>
                </a:lnTo>
                <a:cubicBezTo>
                  <a:pt x="97064" y="0"/>
                  <a:pt x="71438" y="25626"/>
                  <a:pt x="71438" y="57150"/>
                </a:cubicBezTo>
                <a:lnTo>
                  <a:pt x="71438" y="142875"/>
                </a:lnTo>
                <a:lnTo>
                  <a:pt x="114300" y="142875"/>
                </a:lnTo>
                <a:lnTo>
                  <a:pt x="114300" y="57150"/>
                </a:lnTo>
                <a:moveTo>
                  <a:pt x="0" y="200025"/>
                </a:moveTo>
                <a:lnTo>
                  <a:pt x="0" y="228600"/>
                </a:lnTo>
                <a:cubicBezTo>
                  <a:pt x="0" y="244405"/>
                  <a:pt x="12770" y="257175"/>
                  <a:pt x="28575" y="257175"/>
                </a:cubicBezTo>
                <a:lnTo>
                  <a:pt x="28575" y="400050"/>
                </a:lnTo>
                <a:cubicBezTo>
                  <a:pt x="28575" y="431574"/>
                  <a:pt x="54201" y="457200"/>
                  <a:pt x="85725" y="457200"/>
                </a:cubicBezTo>
                <a:lnTo>
                  <a:pt x="371475" y="457200"/>
                </a:lnTo>
                <a:cubicBezTo>
                  <a:pt x="402999" y="457200"/>
                  <a:pt x="428625" y="431574"/>
                  <a:pt x="428625" y="400050"/>
                </a:cubicBezTo>
                <a:lnTo>
                  <a:pt x="428625" y="257175"/>
                </a:lnTo>
                <a:cubicBezTo>
                  <a:pt x="444430" y="257175"/>
                  <a:pt x="457200" y="244405"/>
                  <a:pt x="457200" y="228600"/>
                </a:cubicBezTo>
                <a:lnTo>
                  <a:pt x="457200" y="200025"/>
                </a:lnTo>
                <a:cubicBezTo>
                  <a:pt x="457200" y="184220"/>
                  <a:pt x="444430" y="171450"/>
                  <a:pt x="428625" y="171450"/>
                </a:cubicBezTo>
                <a:lnTo>
                  <a:pt x="326203" y="171450"/>
                </a:lnTo>
                <a:cubicBezTo>
                  <a:pt x="318614" y="171450"/>
                  <a:pt x="311381" y="174486"/>
                  <a:pt x="306022" y="179844"/>
                </a:cubicBezTo>
                <a:lnTo>
                  <a:pt x="294144" y="191722"/>
                </a:lnTo>
                <a:cubicBezTo>
                  <a:pt x="288786" y="197081"/>
                  <a:pt x="281553" y="200116"/>
                  <a:pt x="273963" y="200116"/>
                </a:cubicBezTo>
                <a:lnTo>
                  <a:pt x="183328" y="200116"/>
                </a:lnTo>
                <a:cubicBezTo>
                  <a:pt x="175739" y="200116"/>
                  <a:pt x="168506" y="197081"/>
                  <a:pt x="163147" y="191722"/>
                </a:cubicBezTo>
                <a:lnTo>
                  <a:pt x="151269" y="179844"/>
                </a:lnTo>
                <a:cubicBezTo>
                  <a:pt x="145911" y="174486"/>
                  <a:pt x="138678" y="171450"/>
                  <a:pt x="131088" y="171450"/>
                </a:cubicBezTo>
                <a:lnTo>
                  <a:pt x="28575" y="171450"/>
                </a:lnTo>
                <a:cubicBezTo>
                  <a:pt x="12770" y="171450"/>
                  <a:pt x="0" y="184220"/>
                  <a:pt x="0" y="200025"/>
                </a:cubicBezTo>
                <a:lnTo>
                  <a:pt x="0" y="200025"/>
                </a:lnTo>
                <a:moveTo>
                  <a:pt x="71438" y="257175"/>
                </a:moveTo>
                <a:lnTo>
                  <a:pt x="385763" y="257175"/>
                </a:lnTo>
                <a:lnTo>
                  <a:pt x="385763" y="400050"/>
                </a:lnTo>
                <a:cubicBezTo>
                  <a:pt x="385763" y="407909"/>
                  <a:pt x="379334" y="414338"/>
                  <a:pt x="371475" y="414338"/>
                </a:cubicBezTo>
                <a:lnTo>
                  <a:pt x="85725" y="414338"/>
                </a:lnTo>
                <a:cubicBezTo>
                  <a:pt x="77866" y="414338"/>
                  <a:pt x="71438" y="407909"/>
                  <a:pt x="71438" y="400050"/>
                </a:cubicBezTo>
                <a:lnTo>
                  <a:pt x="71438" y="257175"/>
                </a:lnTo>
                <a:moveTo>
                  <a:pt x="114300" y="357188"/>
                </a:moveTo>
                <a:lnTo>
                  <a:pt x="114300" y="371475"/>
                </a:lnTo>
                <a:cubicBezTo>
                  <a:pt x="114300" y="379334"/>
                  <a:pt x="120728" y="385763"/>
                  <a:pt x="128588" y="385763"/>
                </a:cubicBezTo>
                <a:lnTo>
                  <a:pt x="328613" y="385763"/>
                </a:lnTo>
                <a:cubicBezTo>
                  <a:pt x="336472" y="385763"/>
                  <a:pt x="342900" y="379334"/>
                  <a:pt x="342900" y="371475"/>
                </a:cubicBezTo>
                <a:lnTo>
                  <a:pt x="342900" y="357188"/>
                </a:lnTo>
                <a:cubicBezTo>
                  <a:pt x="342900" y="349328"/>
                  <a:pt x="336472" y="342900"/>
                  <a:pt x="328613" y="342900"/>
                </a:cubicBezTo>
                <a:lnTo>
                  <a:pt x="128588" y="342900"/>
                </a:lnTo>
                <a:cubicBezTo>
                  <a:pt x="120728" y="342900"/>
                  <a:pt x="114300" y="349328"/>
                  <a:pt x="114300" y="357188"/>
                </a:cubicBezTo>
                <a:moveTo>
                  <a:pt x="150021" y="303608"/>
                </a:moveTo>
                <a:cubicBezTo>
                  <a:pt x="150021" y="293746"/>
                  <a:pt x="142025" y="285750"/>
                  <a:pt x="132163" y="285750"/>
                </a:cubicBezTo>
                <a:cubicBezTo>
                  <a:pt x="122301" y="285750"/>
                  <a:pt x="114305" y="293746"/>
                  <a:pt x="114305" y="303608"/>
                </a:cubicBezTo>
                <a:cubicBezTo>
                  <a:pt x="114305" y="313470"/>
                  <a:pt x="122301" y="321466"/>
                  <a:pt x="132163" y="321466"/>
                </a:cubicBezTo>
                <a:cubicBezTo>
                  <a:pt x="142025" y="321466"/>
                  <a:pt x="150021" y="313470"/>
                  <a:pt x="150021" y="303608"/>
                </a:cubicBezTo>
                <a:lnTo>
                  <a:pt x="150021" y="303608"/>
                </a:lnTo>
                <a:moveTo>
                  <a:pt x="196454" y="321471"/>
                </a:moveTo>
                <a:cubicBezTo>
                  <a:pt x="206316" y="321471"/>
                  <a:pt x="214313" y="313475"/>
                  <a:pt x="214313" y="303613"/>
                </a:cubicBezTo>
                <a:cubicBezTo>
                  <a:pt x="214313" y="293751"/>
                  <a:pt x="206316" y="285755"/>
                  <a:pt x="196454" y="285755"/>
                </a:cubicBezTo>
                <a:cubicBezTo>
                  <a:pt x="186592" y="285755"/>
                  <a:pt x="178596" y="293751"/>
                  <a:pt x="178596" y="303613"/>
                </a:cubicBezTo>
                <a:cubicBezTo>
                  <a:pt x="178596" y="313475"/>
                  <a:pt x="186592" y="321471"/>
                  <a:pt x="196454" y="321471"/>
                </a:cubicBezTo>
                <a:moveTo>
                  <a:pt x="278609" y="303608"/>
                </a:moveTo>
                <a:cubicBezTo>
                  <a:pt x="278609" y="293746"/>
                  <a:pt x="270612" y="285750"/>
                  <a:pt x="260750" y="285750"/>
                </a:cubicBezTo>
                <a:cubicBezTo>
                  <a:pt x="250888" y="285750"/>
                  <a:pt x="242892" y="293746"/>
                  <a:pt x="242892" y="303608"/>
                </a:cubicBezTo>
                <a:cubicBezTo>
                  <a:pt x="242892" y="313470"/>
                  <a:pt x="250888" y="321466"/>
                  <a:pt x="260750" y="321466"/>
                </a:cubicBezTo>
                <a:cubicBezTo>
                  <a:pt x="270612" y="321466"/>
                  <a:pt x="278609" y="313470"/>
                  <a:pt x="278609" y="303608"/>
                </a:cubicBezTo>
                <a:moveTo>
                  <a:pt x="325042" y="321471"/>
                </a:moveTo>
                <a:cubicBezTo>
                  <a:pt x="334904" y="321471"/>
                  <a:pt x="342900" y="313475"/>
                  <a:pt x="342900" y="303613"/>
                </a:cubicBezTo>
                <a:cubicBezTo>
                  <a:pt x="342900" y="293751"/>
                  <a:pt x="334904" y="285755"/>
                  <a:pt x="325042" y="285755"/>
                </a:cubicBezTo>
                <a:cubicBezTo>
                  <a:pt x="315180" y="285755"/>
                  <a:pt x="307184" y="293751"/>
                  <a:pt x="307184" y="303613"/>
                </a:cubicBezTo>
                <a:cubicBezTo>
                  <a:pt x="307184" y="313475"/>
                  <a:pt x="315180" y="321471"/>
                  <a:pt x="325042" y="321471"/>
                </a:cubicBezTo>
              </a:path>
            </a:pathLst>
          </a:custGeom>
          <a:solidFill>
            <a:srgbClr val="F0402C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3" name="Text 11"/>
          <p:cNvSpPr/>
          <p:nvPr/>
        </p:nvSpPr>
        <p:spPr>
          <a:xfrm>
            <a:off x="10832474" y="-178240"/>
            <a:ext cx="1678840" cy="1321239"/>
          </a:xfrm>
          <a:prstGeom prst="rect">
            <a:avLst/>
          </a:prstGeom>
          <a:blipFill>
            <a:blip r:embed="rId2"/>
            <a:srcRect l="0" t="0" r="0" b="0"/>
            <a:stretch>
              <a:fillRect l="0" t="0" r="0" b="0"/>
            </a:stretch>
          </a:blip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4" name="Text 12"/>
          <p:cNvSpPr/>
          <p:nvPr/>
        </p:nvSpPr>
        <p:spPr>
          <a:xfrm>
            <a:off x="-1106075" y="5661830"/>
            <a:ext cx="1767993" cy="1847248"/>
          </a:xfrm>
          <a:prstGeom prst="rect">
            <a:avLst/>
          </a:prstGeom>
          <a:blipFill>
            <a:blip r:embed="rId3"/>
            <a:srcRect l="0" t="0" r="0" b="0"/>
            <a:stretch>
              <a:fillRect l="0" t="0" r="0" b="0"/>
            </a:stretch>
          </a:blip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87167" y="533400"/>
            <a:ext cx="7007933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buNone/>
            </a:pPr>
            <a:r>
              <a:rPr lang="en-US" sz="4000" dirty="0">
                <a:solidFill>
                  <a:srgbClr val="0A0E1C"/>
                </a:solidFill>
                <a:latin typeface="Rubik Dirt" pitchFamily="34" charset="0"/>
                <a:ea typeface="Rubik Dirt" pitchFamily="34" charset="-122"/>
                <a:cs typeface="Rubik Dirt" pitchFamily="34" charset="-120"/>
              </a:rPr>
              <a:t>Executive Message (Top Editorial Feature)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5297663" y="2551123"/>
            <a:ext cx="6263147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10000"/>
              </a:lnSpc>
              <a:spcBef>
                <a:spcPts val="1400"/>
              </a:spcBef>
              <a:buNone/>
            </a:pPr>
            <a:r>
              <a:rPr lang="en-US" sz="1300" dirty="0">
                <a:solidFill>
                  <a:srgbClr val="0A0E1C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Lead with a short executive note: 3–5 sentences that set the month’s vibe and priorities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297663" y="2093244"/>
            <a:ext cx="6265687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500" b="1" dirty="0">
                <a:solidFill>
                  <a:srgbClr val="0A0E1C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Executive Note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5293781" y="4096807"/>
            <a:ext cx="6263147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10000"/>
              </a:lnSpc>
              <a:spcBef>
                <a:spcPts val="1400"/>
              </a:spcBef>
              <a:buNone/>
            </a:pPr>
            <a:r>
              <a:rPr lang="en-US" sz="1300" dirty="0">
                <a:solidFill>
                  <a:srgbClr val="0A0E1C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Add a supporting callout box for one key theme (e.g., “Focus this month: Customer + Quality”)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5297663" y="3610252"/>
            <a:ext cx="6265687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500" b="1" dirty="0">
                <a:solidFill>
                  <a:srgbClr val="0A0E1C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Key Theme Callout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5284214" y="5604929"/>
            <a:ext cx="6263147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10000"/>
              </a:lnSpc>
              <a:spcBef>
                <a:spcPts val="1400"/>
              </a:spcBef>
              <a:buNone/>
            </a:pPr>
            <a:r>
              <a:rPr lang="en-US" sz="1300" dirty="0">
                <a:solidFill>
                  <a:srgbClr val="0A0E1C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Include a small signature row: leader name, title, and optional “Let’s keep it going” line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297663" y="5116423"/>
            <a:ext cx="6265687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500" b="1" dirty="0">
                <a:solidFill>
                  <a:srgbClr val="0A0E1C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Signature Row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4604927" y="5184536"/>
            <a:ext cx="457200" cy="320040"/>
          </a:xfrm>
          <a:custGeom>
            <a:avLst/>
            <a:gdLst/>
            <a:ahLst/>
            <a:cxnLst/>
            <a:rect l="l" t="t" r="r" b="b"/>
            <a:pathLst>
              <a:path w="457200" h="320040">
                <a:moveTo>
                  <a:pt x="125730" y="68581"/>
                </a:moveTo>
                <a:cubicBezTo>
                  <a:pt x="125730" y="49651"/>
                  <a:pt x="141087" y="34292"/>
                  <a:pt x="160020" y="34292"/>
                </a:cubicBezTo>
                <a:cubicBezTo>
                  <a:pt x="178953" y="34292"/>
                  <a:pt x="194310" y="49651"/>
                  <a:pt x="194310" y="68581"/>
                </a:cubicBezTo>
                <a:lnTo>
                  <a:pt x="194310" y="74224"/>
                </a:lnTo>
                <a:cubicBezTo>
                  <a:pt x="194310" y="93868"/>
                  <a:pt x="192669" y="113515"/>
                  <a:pt x="189308" y="132874"/>
                </a:cubicBezTo>
                <a:lnTo>
                  <a:pt x="112869" y="156519"/>
                </a:lnTo>
                <a:cubicBezTo>
                  <a:pt x="86507" y="164664"/>
                  <a:pt x="68580" y="189022"/>
                  <a:pt x="68580" y="216597"/>
                </a:cubicBezTo>
                <a:lnTo>
                  <a:pt x="68580" y="270031"/>
                </a:lnTo>
                <a:cubicBezTo>
                  <a:pt x="68580" y="297605"/>
                  <a:pt x="90942" y="320037"/>
                  <a:pt x="118589" y="320037"/>
                </a:cubicBezTo>
                <a:cubicBezTo>
                  <a:pt x="136163" y="320037"/>
                  <a:pt x="152449" y="310823"/>
                  <a:pt x="161451" y="295749"/>
                </a:cubicBezTo>
                <a:lnTo>
                  <a:pt x="172808" y="276889"/>
                </a:lnTo>
                <a:cubicBezTo>
                  <a:pt x="193953" y="241598"/>
                  <a:pt x="209311" y="203094"/>
                  <a:pt x="218244" y="162945"/>
                </a:cubicBezTo>
                <a:lnTo>
                  <a:pt x="218958" y="159588"/>
                </a:lnTo>
                <a:lnTo>
                  <a:pt x="298113" y="135086"/>
                </a:lnTo>
                <a:lnTo>
                  <a:pt x="281041" y="182807"/>
                </a:lnTo>
                <a:cubicBezTo>
                  <a:pt x="279185" y="188094"/>
                  <a:pt x="279971" y="193880"/>
                  <a:pt x="283185" y="198451"/>
                </a:cubicBezTo>
                <a:cubicBezTo>
                  <a:pt x="286399" y="203024"/>
                  <a:pt x="291616" y="205738"/>
                  <a:pt x="297189" y="205738"/>
                </a:cubicBezTo>
                <a:lnTo>
                  <a:pt x="394344" y="205738"/>
                </a:lnTo>
                <a:cubicBezTo>
                  <a:pt x="403845" y="205738"/>
                  <a:pt x="411489" y="198095"/>
                  <a:pt x="411489" y="188593"/>
                </a:cubicBezTo>
                <a:cubicBezTo>
                  <a:pt x="411489" y="179091"/>
                  <a:pt x="403845" y="171449"/>
                  <a:pt x="394344" y="171449"/>
                </a:cubicBezTo>
                <a:lnTo>
                  <a:pt x="321549" y="171449"/>
                </a:lnTo>
                <a:lnTo>
                  <a:pt x="341908" y="114370"/>
                </a:lnTo>
                <a:cubicBezTo>
                  <a:pt x="344121" y="108225"/>
                  <a:pt x="342621" y="101440"/>
                  <a:pt x="338122" y="96726"/>
                </a:cubicBezTo>
                <a:cubicBezTo>
                  <a:pt x="333623" y="92012"/>
                  <a:pt x="326907" y="90296"/>
                  <a:pt x="320694" y="92226"/>
                </a:cubicBezTo>
                <a:lnTo>
                  <a:pt x="225683" y="121657"/>
                </a:lnTo>
                <a:cubicBezTo>
                  <a:pt x="227612" y="105940"/>
                  <a:pt x="228614" y="90082"/>
                  <a:pt x="228614" y="74224"/>
                </a:cubicBezTo>
                <a:lnTo>
                  <a:pt x="228614" y="68581"/>
                </a:lnTo>
                <a:cubicBezTo>
                  <a:pt x="228614" y="30721"/>
                  <a:pt x="197894" y="0"/>
                  <a:pt x="160034" y="0"/>
                </a:cubicBezTo>
                <a:cubicBezTo>
                  <a:pt x="122173" y="0"/>
                  <a:pt x="91454" y="30718"/>
                  <a:pt x="91454" y="68581"/>
                </a:cubicBezTo>
                <a:lnTo>
                  <a:pt x="91454" y="97158"/>
                </a:lnTo>
                <a:cubicBezTo>
                  <a:pt x="91454" y="106660"/>
                  <a:pt x="99098" y="114302"/>
                  <a:pt x="108599" y="114302"/>
                </a:cubicBezTo>
                <a:cubicBezTo>
                  <a:pt x="118099" y="114302"/>
                  <a:pt x="125744" y="106660"/>
                  <a:pt x="125744" y="97158"/>
                </a:cubicBezTo>
                <a:lnTo>
                  <a:pt x="125730" y="68581"/>
                </a:lnTo>
                <a:moveTo>
                  <a:pt x="123014" y="189310"/>
                </a:moveTo>
                <a:lnTo>
                  <a:pt x="180809" y="171452"/>
                </a:lnTo>
                <a:cubicBezTo>
                  <a:pt x="172451" y="202313"/>
                  <a:pt x="159805" y="231818"/>
                  <a:pt x="143373" y="259319"/>
                </a:cubicBezTo>
                <a:lnTo>
                  <a:pt x="132017" y="278179"/>
                </a:lnTo>
                <a:cubicBezTo>
                  <a:pt x="129159" y="282893"/>
                  <a:pt x="124089" y="285821"/>
                  <a:pt x="118584" y="285821"/>
                </a:cubicBezTo>
                <a:cubicBezTo>
                  <a:pt x="109938" y="285821"/>
                  <a:pt x="102870" y="278819"/>
                  <a:pt x="102870" y="270104"/>
                </a:cubicBezTo>
                <a:lnTo>
                  <a:pt x="102870" y="216670"/>
                </a:lnTo>
                <a:cubicBezTo>
                  <a:pt x="102870" y="204169"/>
                  <a:pt x="111013" y="193096"/>
                  <a:pt x="123014" y="189380"/>
                </a:cubicBezTo>
                <a:lnTo>
                  <a:pt x="123014" y="189310"/>
                </a:lnTo>
                <a:moveTo>
                  <a:pt x="45720" y="240030"/>
                </a:moveTo>
                <a:lnTo>
                  <a:pt x="17145" y="240030"/>
                </a:lnTo>
                <a:cubicBezTo>
                  <a:pt x="7644" y="240030"/>
                  <a:pt x="0" y="247673"/>
                  <a:pt x="0" y="257175"/>
                </a:cubicBezTo>
                <a:cubicBezTo>
                  <a:pt x="0" y="266676"/>
                  <a:pt x="7644" y="274319"/>
                  <a:pt x="17145" y="274319"/>
                </a:cubicBezTo>
                <a:lnTo>
                  <a:pt x="45862" y="274319"/>
                </a:lnTo>
                <a:cubicBezTo>
                  <a:pt x="45789" y="272892"/>
                  <a:pt x="45720" y="271461"/>
                  <a:pt x="45720" y="270034"/>
                </a:cubicBezTo>
                <a:lnTo>
                  <a:pt x="45720" y="240030"/>
                </a:lnTo>
                <a:moveTo>
                  <a:pt x="200597" y="274319"/>
                </a:moveTo>
                <a:lnTo>
                  <a:pt x="440055" y="274319"/>
                </a:lnTo>
                <a:cubicBezTo>
                  <a:pt x="449556" y="274319"/>
                  <a:pt x="457200" y="266676"/>
                  <a:pt x="457200" y="257175"/>
                </a:cubicBezTo>
                <a:cubicBezTo>
                  <a:pt x="457200" y="247673"/>
                  <a:pt x="449556" y="240030"/>
                  <a:pt x="440055" y="240030"/>
                </a:cubicBezTo>
                <a:lnTo>
                  <a:pt x="217243" y="240030"/>
                </a:lnTo>
                <a:cubicBezTo>
                  <a:pt x="212241" y="251673"/>
                  <a:pt x="206668" y="263175"/>
                  <a:pt x="200597" y="274319"/>
                </a:cubicBezTo>
                <a:lnTo>
                  <a:pt x="200597" y="274319"/>
                </a:lnTo>
              </a:path>
            </a:pathLst>
          </a:custGeom>
          <a:solidFill>
            <a:srgbClr val="E05CA3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0" name="Text 8"/>
          <p:cNvSpPr/>
          <p:nvPr/>
        </p:nvSpPr>
        <p:spPr>
          <a:xfrm>
            <a:off x="4604927" y="3657313"/>
            <a:ext cx="457200" cy="355600"/>
          </a:xfrm>
          <a:custGeom>
            <a:avLst/>
            <a:gdLst/>
            <a:ahLst/>
            <a:cxnLst/>
            <a:rect l="l" t="t" r="r" b="b"/>
            <a:pathLst>
              <a:path w="457200" h="355600">
                <a:moveTo>
                  <a:pt x="438148" y="0"/>
                </a:moveTo>
                <a:cubicBezTo>
                  <a:pt x="427592" y="0"/>
                  <a:pt x="419097" y="8492"/>
                  <a:pt x="419097" y="19050"/>
                </a:cubicBezTo>
                <a:lnTo>
                  <a:pt x="419097" y="23573"/>
                </a:lnTo>
                <a:lnTo>
                  <a:pt x="38098" y="127476"/>
                </a:lnTo>
                <a:lnTo>
                  <a:pt x="38098" y="120648"/>
                </a:lnTo>
                <a:cubicBezTo>
                  <a:pt x="38098" y="110090"/>
                  <a:pt x="29604" y="101599"/>
                  <a:pt x="19047" y="101599"/>
                </a:cubicBezTo>
                <a:cubicBezTo>
                  <a:pt x="8490" y="101599"/>
                  <a:pt x="-5" y="110090"/>
                  <a:pt x="-5" y="120648"/>
                </a:cubicBezTo>
                <a:lnTo>
                  <a:pt x="-5" y="137873"/>
                </a:lnTo>
                <a:lnTo>
                  <a:pt x="-5" y="152400"/>
                </a:lnTo>
                <a:lnTo>
                  <a:pt x="-5" y="203201"/>
                </a:lnTo>
                <a:lnTo>
                  <a:pt x="-5" y="217727"/>
                </a:lnTo>
                <a:lnTo>
                  <a:pt x="-5" y="234952"/>
                </a:lnTo>
                <a:cubicBezTo>
                  <a:pt x="-5" y="245510"/>
                  <a:pt x="8490" y="254002"/>
                  <a:pt x="19047" y="254002"/>
                </a:cubicBezTo>
                <a:cubicBezTo>
                  <a:pt x="29604" y="254002"/>
                  <a:pt x="38098" y="245510"/>
                  <a:pt x="38098" y="234952"/>
                </a:cubicBezTo>
                <a:lnTo>
                  <a:pt x="38098" y="228125"/>
                </a:lnTo>
                <a:lnTo>
                  <a:pt x="131445" y="253603"/>
                </a:lnTo>
                <a:cubicBezTo>
                  <a:pt x="128587" y="261700"/>
                  <a:pt x="127001" y="270352"/>
                  <a:pt x="127001" y="279399"/>
                </a:cubicBezTo>
                <a:cubicBezTo>
                  <a:pt x="127001" y="321466"/>
                  <a:pt x="161131" y="355600"/>
                  <a:pt x="203203" y="355600"/>
                </a:cubicBezTo>
                <a:cubicBezTo>
                  <a:pt x="240428" y="355600"/>
                  <a:pt x="271467" y="328930"/>
                  <a:pt x="278055" y="293608"/>
                </a:cubicBezTo>
                <a:lnTo>
                  <a:pt x="419106" y="332027"/>
                </a:lnTo>
                <a:lnTo>
                  <a:pt x="419106" y="336551"/>
                </a:lnTo>
                <a:cubicBezTo>
                  <a:pt x="419106" y="347108"/>
                  <a:pt x="427601" y="355600"/>
                  <a:pt x="438158" y="355600"/>
                </a:cubicBezTo>
                <a:cubicBezTo>
                  <a:pt x="448714" y="355600"/>
                  <a:pt x="457209" y="347108"/>
                  <a:pt x="457209" y="336551"/>
                </a:cubicBezTo>
                <a:lnTo>
                  <a:pt x="457209" y="317501"/>
                </a:lnTo>
                <a:lnTo>
                  <a:pt x="457209" y="38103"/>
                </a:lnTo>
                <a:lnTo>
                  <a:pt x="457209" y="19053"/>
                </a:lnTo>
                <a:cubicBezTo>
                  <a:pt x="457209" y="8495"/>
                  <a:pt x="448714" y="4"/>
                  <a:pt x="438158" y="4"/>
                </a:cubicBezTo>
                <a:lnTo>
                  <a:pt x="438148" y="0"/>
                </a:lnTo>
                <a:moveTo>
                  <a:pt x="419102" y="292577"/>
                </a:moveTo>
                <a:lnTo>
                  <a:pt x="38103" y="188674"/>
                </a:lnTo>
                <a:lnTo>
                  <a:pt x="38103" y="167004"/>
                </a:lnTo>
                <a:lnTo>
                  <a:pt x="419102" y="63023"/>
                </a:lnTo>
                <a:lnTo>
                  <a:pt x="419102" y="292577"/>
                </a:lnTo>
                <a:moveTo>
                  <a:pt x="165099" y="279398"/>
                </a:moveTo>
                <a:cubicBezTo>
                  <a:pt x="165099" y="273762"/>
                  <a:pt x="166288" y="268446"/>
                  <a:pt x="168515" y="263681"/>
                </a:cubicBezTo>
                <a:lnTo>
                  <a:pt x="241141" y="283445"/>
                </a:lnTo>
                <a:cubicBezTo>
                  <a:pt x="239079" y="302573"/>
                  <a:pt x="222885" y="317419"/>
                  <a:pt x="203280" y="317419"/>
                </a:cubicBezTo>
                <a:cubicBezTo>
                  <a:pt x="182244" y="317419"/>
                  <a:pt x="165182" y="300354"/>
                  <a:pt x="165182" y="279320"/>
                </a:cubicBezTo>
                <a:lnTo>
                  <a:pt x="165099" y="279398"/>
                </a:lnTo>
              </a:path>
            </a:pathLst>
          </a:custGeom>
          <a:solidFill>
            <a:srgbClr val="E05CA3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1" name="Text 9"/>
          <p:cNvSpPr/>
          <p:nvPr/>
        </p:nvSpPr>
        <p:spPr>
          <a:xfrm>
            <a:off x="4596751" y="2093244"/>
            <a:ext cx="457167" cy="457200"/>
          </a:xfrm>
          <a:custGeom>
            <a:avLst/>
            <a:gdLst/>
            <a:ahLst/>
            <a:cxnLst/>
            <a:rect l="l" t="t" r="r" b="b"/>
            <a:pathLst>
              <a:path w="457167" h="457200">
                <a:moveTo>
                  <a:pt x="32532" y="322107"/>
                </a:moveTo>
                <a:lnTo>
                  <a:pt x="11973" y="391916"/>
                </a:lnTo>
                <a:lnTo>
                  <a:pt x="891" y="429640"/>
                </a:lnTo>
                <a:cubicBezTo>
                  <a:pt x="-1344" y="437239"/>
                  <a:pt x="713" y="445372"/>
                  <a:pt x="6254" y="450914"/>
                </a:cubicBezTo>
                <a:cubicBezTo>
                  <a:pt x="11795" y="456455"/>
                  <a:pt x="19932" y="458512"/>
                  <a:pt x="27439" y="456368"/>
                </a:cubicBezTo>
                <a:lnTo>
                  <a:pt x="65251" y="445194"/>
                </a:lnTo>
                <a:lnTo>
                  <a:pt x="135061" y="424634"/>
                </a:lnTo>
                <a:cubicBezTo>
                  <a:pt x="146143" y="421415"/>
                  <a:pt x="156246" y="415782"/>
                  <a:pt x="164914" y="408188"/>
                </a:cubicBezTo>
                <a:cubicBezTo>
                  <a:pt x="166167" y="407114"/>
                  <a:pt x="167328" y="405952"/>
                  <a:pt x="168489" y="404791"/>
                </a:cubicBezTo>
                <a:lnTo>
                  <a:pt x="440403" y="132963"/>
                </a:lnTo>
                <a:cubicBezTo>
                  <a:pt x="459979" y="113386"/>
                  <a:pt x="462393" y="83265"/>
                  <a:pt x="447731" y="61004"/>
                </a:cubicBezTo>
                <a:cubicBezTo>
                  <a:pt x="445674" y="57877"/>
                  <a:pt x="443173" y="54837"/>
                  <a:pt x="440403" y="52066"/>
                </a:cubicBezTo>
                <a:lnTo>
                  <a:pt x="405183" y="16756"/>
                </a:lnTo>
                <a:cubicBezTo>
                  <a:pt x="382837" y="-5592"/>
                  <a:pt x="346633" y="-5592"/>
                  <a:pt x="324287" y="16756"/>
                </a:cubicBezTo>
                <a:lnTo>
                  <a:pt x="52373" y="288672"/>
                </a:lnTo>
                <a:cubicBezTo>
                  <a:pt x="43079" y="297966"/>
                  <a:pt x="36285" y="309497"/>
                  <a:pt x="32527" y="322102"/>
                </a:cubicBezTo>
                <a:lnTo>
                  <a:pt x="32532" y="322107"/>
                </a:lnTo>
                <a:moveTo>
                  <a:pt x="73650" y="334172"/>
                </a:moveTo>
                <a:cubicBezTo>
                  <a:pt x="75167" y="329166"/>
                  <a:pt x="77673" y="324516"/>
                  <a:pt x="81156" y="320584"/>
                </a:cubicBezTo>
                <a:cubicBezTo>
                  <a:pt x="81691" y="320049"/>
                  <a:pt x="82139" y="319510"/>
                  <a:pt x="82674" y="318975"/>
                </a:cubicBezTo>
                <a:lnTo>
                  <a:pt x="286923" y="114817"/>
                </a:lnTo>
                <a:lnTo>
                  <a:pt x="342341" y="170238"/>
                </a:lnTo>
                <a:lnTo>
                  <a:pt x="138179" y="374488"/>
                </a:lnTo>
                <a:cubicBezTo>
                  <a:pt x="133977" y="378690"/>
                  <a:pt x="128702" y="381817"/>
                  <a:pt x="122983" y="383518"/>
                </a:cubicBezTo>
                <a:lnTo>
                  <a:pt x="102067" y="389685"/>
                </a:lnTo>
                <a:lnTo>
                  <a:pt x="53082" y="404078"/>
                </a:lnTo>
                <a:lnTo>
                  <a:pt x="67473" y="355094"/>
                </a:lnTo>
                <a:lnTo>
                  <a:pt x="73650" y="334172"/>
                </a:lnTo>
              </a:path>
            </a:pathLst>
          </a:custGeom>
          <a:solidFill>
            <a:srgbClr val="E05CA3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2" name="Text 10"/>
          <p:cNvSpPr/>
          <p:nvPr/>
        </p:nvSpPr>
        <p:spPr>
          <a:xfrm>
            <a:off x="-1610306" y="1614692"/>
            <a:ext cx="5133277" cy="5803895"/>
          </a:xfrm>
          <a:prstGeom prst="rect">
            <a:avLst/>
          </a:prstGeom>
          <a:blipFill>
            <a:blip r:embed="rId1"/>
            <a:srcRect l="0" t="0" r="0" b="0"/>
            <a:stretch>
              <a:fillRect l="0" t="0" r="0" b="0"/>
            </a:stretch>
          </a:blip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3" name="Text 11"/>
          <p:cNvSpPr/>
          <p:nvPr/>
        </p:nvSpPr>
        <p:spPr>
          <a:xfrm>
            <a:off x="2141388" y="1320448"/>
            <a:ext cx="1280271" cy="1298561"/>
          </a:xfrm>
          <a:prstGeom prst="rect">
            <a:avLst/>
          </a:prstGeom>
          <a:blipFill>
            <a:blip r:embed="rId2"/>
            <a:srcRect l="0" t="0" r="0" b="0"/>
            <a:stretch>
              <a:fillRect l="0" t="0" r="0" b="0"/>
            </a:stretch>
          </a:blip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295400" y="760116"/>
            <a:ext cx="9662160" cy="13873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marL="0" indent="0">
              <a:lnSpc>
                <a:spcPct val="90000"/>
              </a:lnSpc>
              <a:buNone/>
            </a:pPr>
            <a:r>
              <a:rPr lang="en-US" sz="4800" dirty="0">
                <a:solidFill>
                  <a:srgbClr val="0A0E1C"/>
                </a:solidFill>
                <a:latin typeface="Rubik Dirt" pitchFamily="34" charset="0"/>
                <a:ea typeface="Rubik Dirt" pitchFamily="34" charset="-122"/>
                <a:cs typeface="Rubik Dirt" pitchFamily="34" charset="-120"/>
              </a:rPr>
              <a:t>Employee Spotlight (Story + Social Proof)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1295249" y="4048876"/>
            <a:ext cx="2943860" cy="19116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marL="0" indent="0">
              <a:lnSpc>
                <a:spcPct val="120000"/>
              </a:lnSpc>
              <a:spcBef>
                <a:spcPts val="1400"/>
              </a:spcBef>
              <a:buNone/>
            </a:pPr>
            <a:r>
              <a:rPr lang="en-US" sz="1400" dirty="0">
                <a:solidFill>
                  <a:srgbClr val="0A0E1C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Feature one employee with a friendly photo and a short “how they shine” story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1291367" y="3409251"/>
            <a:ext cx="294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600" b="1" dirty="0">
                <a:solidFill>
                  <a:srgbClr val="0A0E1C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Feature One Employee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4634901" y="4048876"/>
            <a:ext cx="2943860" cy="19116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marL="0" indent="0">
              <a:lnSpc>
                <a:spcPct val="120000"/>
              </a:lnSpc>
              <a:spcBef>
                <a:spcPts val="1400"/>
              </a:spcBef>
              <a:buNone/>
            </a:pPr>
            <a:r>
              <a:rPr lang="en-US" sz="1400" dirty="0">
                <a:solidFill>
                  <a:srgbClr val="0A0E1C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What they do</a:t>
            </a:r>
            <a:endParaRPr lang="en-US" sz="1400" dirty="0"/>
          </a:p>
          <a:p>
            <a:pPr algn="ctr" marL="0" indent="0">
              <a:lnSpc>
                <a:spcPct val="120000"/>
              </a:lnSpc>
              <a:spcBef>
                <a:spcPts val="1400"/>
              </a:spcBef>
              <a:buNone/>
            </a:pPr>
            <a:r>
              <a:rPr lang="en-US" sz="1400" dirty="0">
                <a:solidFill>
                  <a:srgbClr val="0A0E1C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Why it matters</a:t>
            </a:r>
            <a:endParaRPr lang="en-US" sz="1400" dirty="0"/>
          </a:p>
          <a:p>
            <a:pPr algn="ctr" marL="0" indent="0">
              <a:lnSpc>
                <a:spcPct val="120000"/>
              </a:lnSpc>
              <a:spcBef>
                <a:spcPts val="1400"/>
              </a:spcBef>
              <a:buNone/>
            </a:pPr>
            <a:r>
              <a:rPr lang="en-US" sz="1400" dirty="0">
                <a:solidFill>
                  <a:srgbClr val="0A0E1C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Fun fact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4631019" y="3409251"/>
            <a:ext cx="294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600" b="1" dirty="0">
                <a:solidFill>
                  <a:srgbClr val="0A0E1C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3-Item Grid Highlights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7974554" y="4061758"/>
            <a:ext cx="2943860" cy="19116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marL="0" indent="0">
              <a:lnSpc>
                <a:spcPct val="120000"/>
              </a:lnSpc>
              <a:spcBef>
                <a:spcPts val="1400"/>
              </a:spcBef>
              <a:buNone/>
            </a:pPr>
            <a:r>
              <a:rPr lang="en-US" sz="1400" dirty="0">
                <a:solidFill>
                  <a:srgbClr val="0A0E1C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Close with a mini shoutout quote from a peer or manager (keep it warm and specific)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7970672" y="3422133"/>
            <a:ext cx="294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600" b="1" dirty="0">
                <a:solidFill>
                  <a:srgbClr val="0A0E1C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Mini Shoutout Quote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5867400" y="2620705"/>
            <a:ext cx="548640" cy="548640"/>
          </a:xfrm>
          <a:custGeom>
            <a:avLst/>
            <a:gdLst/>
            <a:ahLst/>
            <a:cxnLst/>
            <a:rect l="l" t="t" r="r" b="b"/>
            <a:pathLst>
              <a:path w="548640" h="548640">
                <a:moveTo>
                  <a:pt x="274320" y="51435"/>
                </a:moveTo>
                <a:cubicBezTo>
                  <a:pt x="248496" y="51435"/>
                  <a:pt x="225990" y="65903"/>
                  <a:pt x="214633" y="87333"/>
                </a:cubicBezTo>
                <a:cubicBezTo>
                  <a:pt x="208845" y="98261"/>
                  <a:pt x="196095" y="103512"/>
                  <a:pt x="184310" y="99869"/>
                </a:cubicBezTo>
                <a:cubicBezTo>
                  <a:pt x="161163" y="92797"/>
                  <a:pt x="134911" y="98371"/>
                  <a:pt x="116696" y="116690"/>
                </a:cubicBezTo>
                <a:cubicBezTo>
                  <a:pt x="98481" y="135015"/>
                  <a:pt x="92803" y="161158"/>
                  <a:pt x="99874" y="184305"/>
                </a:cubicBezTo>
                <a:cubicBezTo>
                  <a:pt x="103517" y="196089"/>
                  <a:pt x="98267" y="208845"/>
                  <a:pt x="87338" y="214524"/>
                </a:cubicBezTo>
                <a:cubicBezTo>
                  <a:pt x="65908" y="225990"/>
                  <a:pt x="51441" y="248490"/>
                  <a:pt x="51441" y="274315"/>
                </a:cubicBezTo>
                <a:cubicBezTo>
                  <a:pt x="51441" y="300139"/>
                  <a:pt x="65908" y="322644"/>
                  <a:pt x="87338" y="334001"/>
                </a:cubicBezTo>
                <a:cubicBezTo>
                  <a:pt x="98267" y="339789"/>
                  <a:pt x="103517" y="352540"/>
                  <a:pt x="99874" y="364324"/>
                </a:cubicBezTo>
                <a:cubicBezTo>
                  <a:pt x="92803" y="387471"/>
                  <a:pt x="98377" y="413724"/>
                  <a:pt x="116696" y="431939"/>
                </a:cubicBezTo>
                <a:cubicBezTo>
                  <a:pt x="135020" y="450154"/>
                  <a:pt x="161163" y="455832"/>
                  <a:pt x="184310" y="448760"/>
                </a:cubicBezTo>
                <a:cubicBezTo>
                  <a:pt x="196095" y="445117"/>
                  <a:pt x="208851" y="450368"/>
                  <a:pt x="214529" y="461297"/>
                </a:cubicBezTo>
                <a:cubicBezTo>
                  <a:pt x="225886" y="482726"/>
                  <a:pt x="248391" y="497194"/>
                  <a:pt x="274216" y="497194"/>
                </a:cubicBezTo>
                <a:cubicBezTo>
                  <a:pt x="300040" y="497194"/>
                  <a:pt x="322545" y="482726"/>
                  <a:pt x="333902" y="461297"/>
                </a:cubicBezTo>
                <a:cubicBezTo>
                  <a:pt x="339690" y="450368"/>
                  <a:pt x="352331" y="445117"/>
                  <a:pt x="364121" y="448760"/>
                </a:cubicBezTo>
                <a:cubicBezTo>
                  <a:pt x="387268" y="455832"/>
                  <a:pt x="413521" y="450258"/>
                  <a:pt x="431736" y="431939"/>
                </a:cubicBezTo>
                <a:cubicBezTo>
                  <a:pt x="449951" y="413614"/>
                  <a:pt x="455629" y="387471"/>
                  <a:pt x="448557" y="364324"/>
                </a:cubicBezTo>
                <a:cubicBezTo>
                  <a:pt x="444914" y="352540"/>
                  <a:pt x="450165" y="339784"/>
                  <a:pt x="461094" y="334105"/>
                </a:cubicBezTo>
                <a:cubicBezTo>
                  <a:pt x="482523" y="322748"/>
                  <a:pt x="496991" y="300243"/>
                  <a:pt x="496991" y="274419"/>
                </a:cubicBezTo>
                <a:cubicBezTo>
                  <a:pt x="496991" y="248594"/>
                  <a:pt x="482523" y="226089"/>
                  <a:pt x="461094" y="214732"/>
                </a:cubicBezTo>
                <a:cubicBezTo>
                  <a:pt x="450165" y="208944"/>
                  <a:pt x="444914" y="196303"/>
                  <a:pt x="448557" y="184513"/>
                </a:cubicBezTo>
                <a:cubicBezTo>
                  <a:pt x="455629" y="161366"/>
                  <a:pt x="450055" y="135114"/>
                  <a:pt x="431736" y="116899"/>
                </a:cubicBezTo>
                <a:cubicBezTo>
                  <a:pt x="413411" y="98684"/>
                  <a:pt x="387482" y="92786"/>
                  <a:pt x="364335" y="99864"/>
                </a:cubicBezTo>
                <a:cubicBezTo>
                  <a:pt x="352551" y="103506"/>
                  <a:pt x="339795" y="98256"/>
                  <a:pt x="334012" y="87327"/>
                </a:cubicBezTo>
                <a:cubicBezTo>
                  <a:pt x="322655" y="65897"/>
                  <a:pt x="300150" y="51430"/>
                  <a:pt x="274326" y="51430"/>
                </a:cubicBezTo>
                <a:lnTo>
                  <a:pt x="274320" y="51435"/>
                </a:lnTo>
                <a:moveTo>
                  <a:pt x="179916" y="46508"/>
                </a:moveTo>
                <a:cubicBezTo>
                  <a:pt x="201669" y="18220"/>
                  <a:pt x="235849" y="0"/>
                  <a:pt x="274320" y="0"/>
                </a:cubicBezTo>
                <a:cubicBezTo>
                  <a:pt x="312791" y="0"/>
                  <a:pt x="346971" y="18215"/>
                  <a:pt x="368724" y="46508"/>
                </a:cubicBezTo>
                <a:cubicBezTo>
                  <a:pt x="404084" y="41900"/>
                  <a:pt x="441161" y="53152"/>
                  <a:pt x="468379" y="80370"/>
                </a:cubicBezTo>
                <a:cubicBezTo>
                  <a:pt x="495597" y="107588"/>
                  <a:pt x="506850" y="144665"/>
                  <a:pt x="502241" y="180025"/>
                </a:cubicBezTo>
                <a:cubicBezTo>
                  <a:pt x="530425" y="201669"/>
                  <a:pt x="548640" y="235855"/>
                  <a:pt x="548640" y="274325"/>
                </a:cubicBezTo>
                <a:cubicBezTo>
                  <a:pt x="548640" y="312796"/>
                  <a:pt x="530425" y="346976"/>
                  <a:pt x="502132" y="368730"/>
                </a:cubicBezTo>
                <a:cubicBezTo>
                  <a:pt x="506740" y="404090"/>
                  <a:pt x="495488" y="441167"/>
                  <a:pt x="468270" y="468385"/>
                </a:cubicBezTo>
                <a:cubicBezTo>
                  <a:pt x="441052" y="495603"/>
                  <a:pt x="403975" y="506855"/>
                  <a:pt x="368615" y="502247"/>
                </a:cubicBezTo>
                <a:cubicBezTo>
                  <a:pt x="346971" y="530430"/>
                  <a:pt x="312785" y="548645"/>
                  <a:pt x="274320" y="548645"/>
                </a:cubicBezTo>
                <a:cubicBezTo>
                  <a:pt x="235849" y="548645"/>
                  <a:pt x="201669" y="530430"/>
                  <a:pt x="179916" y="502137"/>
                </a:cubicBezTo>
                <a:cubicBezTo>
                  <a:pt x="144556" y="506746"/>
                  <a:pt x="107479" y="495493"/>
                  <a:pt x="80261" y="468275"/>
                </a:cubicBezTo>
                <a:cubicBezTo>
                  <a:pt x="53043" y="441057"/>
                  <a:pt x="41790" y="403980"/>
                  <a:pt x="46399" y="368620"/>
                </a:cubicBezTo>
                <a:cubicBezTo>
                  <a:pt x="18215" y="346976"/>
                  <a:pt x="0" y="312791"/>
                  <a:pt x="0" y="274325"/>
                </a:cubicBezTo>
                <a:cubicBezTo>
                  <a:pt x="0" y="235855"/>
                  <a:pt x="18215" y="201675"/>
                  <a:pt x="46508" y="179921"/>
                </a:cubicBezTo>
                <a:cubicBezTo>
                  <a:pt x="41900" y="144561"/>
                  <a:pt x="53152" y="107484"/>
                  <a:pt x="80370" y="80266"/>
                </a:cubicBezTo>
                <a:cubicBezTo>
                  <a:pt x="107588" y="53048"/>
                  <a:pt x="144665" y="41795"/>
                  <a:pt x="180025" y="46404"/>
                </a:cubicBezTo>
                <a:lnTo>
                  <a:pt x="179916" y="46508"/>
                </a:lnTo>
              </a:path>
            </a:pathLst>
          </a:custGeom>
          <a:solidFill>
            <a:srgbClr val="EF2A7B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0" name="Text 8"/>
          <p:cNvSpPr/>
          <p:nvPr/>
        </p:nvSpPr>
        <p:spPr>
          <a:xfrm>
            <a:off x="2594387" y="2620705"/>
            <a:ext cx="411480" cy="548640"/>
          </a:xfrm>
          <a:custGeom>
            <a:avLst/>
            <a:gdLst/>
            <a:ahLst/>
            <a:cxnLst/>
            <a:rect l="l" t="t" r="r" b="b"/>
            <a:pathLst>
              <a:path w="411480" h="548640">
                <a:moveTo>
                  <a:pt x="342899" y="51435"/>
                </a:moveTo>
                <a:lnTo>
                  <a:pt x="68577" y="51435"/>
                </a:lnTo>
                <a:cubicBezTo>
                  <a:pt x="59146" y="51435"/>
                  <a:pt x="51431" y="59149"/>
                  <a:pt x="51431" y="68580"/>
                </a:cubicBezTo>
                <a:lnTo>
                  <a:pt x="51431" y="480060"/>
                </a:lnTo>
                <a:cubicBezTo>
                  <a:pt x="51431" y="489491"/>
                  <a:pt x="59146" y="497205"/>
                  <a:pt x="68577" y="497205"/>
                </a:cubicBezTo>
                <a:lnTo>
                  <a:pt x="342899" y="497205"/>
                </a:lnTo>
                <a:cubicBezTo>
                  <a:pt x="352330" y="497205"/>
                  <a:pt x="360045" y="489491"/>
                  <a:pt x="360045" y="480060"/>
                </a:cubicBezTo>
                <a:lnTo>
                  <a:pt x="360045" y="68580"/>
                </a:lnTo>
                <a:cubicBezTo>
                  <a:pt x="360045" y="59149"/>
                  <a:pt x="352330" y="51435"/>
                  <a:pt x="342899" y="51435"/>
                </a:cubicBezTo>
                <a:lnTo>
                  <a:pt x="342899" y="51435"/>
                </a:lnTo>
                <a:moveTo>
                  <a:pt x="342899" y="0"/>
                </a:moveTo>
                <a:cubicBezTo>
                  <a:pt x="380726" y="0"/>
                  <a:pt x="411480" y="30751"/>
                  <a:pt x="411480" y="68580"/>
                </a:cubicBezTo>
                <a:lnTo>
                  <a:pt x="411480" y="480060"/>
                </a:lnTo>
                <a:cubicBezTo>
                  <a:pt x="411480" y="517889"/>
                  <a:pt x="380726" y="548640"/>
                  <a:pt x="342899" y="548640"/>
                </a:cubicBezTo>
                <a:lnTo>
                  <a:pt x="68577" y="548640"/>
                </a:lnTo>
                <a:cubicBezTo>
                  <a:pt x="30750" y="548640"/>
                  <a:pt x="-4" y="517889"/>
                  <a:pt x="-4" y="480060"/>
                </a:cubicBezTo>
                <a:lnTo>
                  <a:pt x="-4" y="68580"/>
                </a:lnTo>
                <a:cubicBezTo>
                  <a:pt x="-4" y="30751"/>
                  <a:pt x="30750" y="0"/>
                  <a:pt x="68577" y="0"/>
                </a:cubicBezTo>
                <a:lnTo>
                  <a:pt x="342899" y="0"/>
                </a:lnTo>
                <a:moveTo>
                  <a:pt x="137159" y="205740"/>
                </a:moveTo>
                <a:cubicBezTo>
                  <a:pt x="137159" y="167862"/>
                  <a:pt x="167863" y="137160"/>
                  <a:pt x="205740" y="137160"/>
                </a:cubicBezTo>
                <a:cubicBezTo>
                  <a:pt x="243617" y="137160"/>
                  <a:pt x="274321" y="167862"/>
                  <a:pt x="274321" y="205740"/>
                </a:cubicBezTo>
                <a:cubicBezTo>
                  <a:pt x="274321" y="243618"/>
                  <a:pt x="243617" y="274320"/>
                  <a:pt x="205740" y="274320"/>
                </a:cubicBezTo>
                <a:cubicBezTo>
                  <a:pt x="167863" y="274320"/>
                  <a:pt x="137159" y="243618"/>
                  <a:pt x="137159" y="205740"/>
                </a:cubicBezTo>
                <a:moveTo>
                  <a:pt x="85724" y="382117"/>
                </a:moveTo>
                <a:cubicBezTo>
                  <a:pt x="85724" y="341506"/>
                  <a:pt x="118621" y="308610"/>
                  <a:pt x="159235" y="308610"/>
                </a:cubicBezTo>
                <a:lnTo>
                  <a:pt x="252352" y="308610"/>
                </a:lnTo>
                <a:cubicBezTo>
                  <a:pt x="292966" y="308610"/>
                  <a:pt x="325863" y="341506"/>
                  <a:pt x="325863" y="382117"/>
                </a:cubicBezTo>
                <a:cubicBezTo>
                  <a:pt x="325863" y="398296"/>
                  <a:pt x="312684" y="411480"/>
                  <a:pt x="296504" y="411480"/>
                </a:cubicBezTo>
                <a:lnTo>
                  <a:pt x="115305" y="411480"/>
                </a:lnTo>
                <a:cubicBezTo>
                  <a:pt x="98912" y="411480"/>
                  <a:pt x="85728" y="398302"/>
                  <a:pt x="85728" y="382117"/>
                </a:cubicBezTo>
                <a:lnTo>
                  <a:pt x="85724" y="382117"/>
                </a:lnTo>
              </a:path>
            </a:pathLst>
          </a:custGeom>
          <a:solidFill>
            <a:srgbClr val="145C2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1" name="Text 9"/>
          <p:cNvSpPr/>
          <p:nvPr/>
        </p:nvSpPr>
        <p:spPr>
          <a:xfrm>
            <a:off x="9205112" y="2655002"/>
            <a:ext cx="548640" cy="480046"/>
          </a:xfrm>
          <a:custGeom>
            <a:avLst/>
            <a:gdLst/>
            <a:ahLst/>
            <a:cxnLst/>
            <a:rect l="l" t="t" r="r" b="b"/>
            <a:pathLst>
              <a:path w="548640" h="480046">
                <a:moveTo>
                  <a:pt x="132551" y="384915"/>
                </a:moveTo>
                <a:cubicBezTo>
                  <a:pt x="146372" y="374844"/>
                  <a:pt x="164263" y="372275"/>
                  <a:pt x="180332" y="378060"/>
                </a:cubicBezTo>
                <a:cubicBezTo>
                  <a:pt x="208719" y="388343"/>
                  <a:pt x="240540" y="394237"/>
                  <a:pt x="274391" y="394237"/>
                </a:cubicBezTo>
                <a:cubicBezTo>
                  <a:pt x="407980" y="394237"/>
                  <a:pt x="497221" y="307997"/>
                  <a:pt x="497221" y="222832"/>
                </a:cubicBezTo>
                <a:cubicBezTo>
                  <a:pt x="497221" y="137663"/>
                  <a:pt x="407985" y="51427"/>
                  <a:pt x="274391" y="51427"/>
                </a:cubicBezTo>
                <a:cubicBezTo>
                  <a:pt x="140803" y="51427"/>
                  <a:pt x="51561" y="137668"/>
                  <a:pt x="51561" y="222832"/>
                </a:cubicBezTo>
                <a:cubicBezTo>
                  <a:pt x="51561" y="257113"/>
                  <a:pt x="64844" y="290111"/>
                  <a:pt x="89807" y="318390"/>
                </a:cubicBezTo>
                <a:cubicBezTo>
                  <a:pt x="99018" y="328783"/>
                  <a:pt x="103517" y="342493"/>
                  <a:pt x="102447" y="356419"/>
                </a:cubicBezTo>
                <a:cubicBezTo>
                  <a:pt x="100950" y="375808"/>
                  <a:pt x="96341" y="393594"/>
                  <a:pt x="90344" y="409340"/>
                </a:cubicBezTo>
                <a:cubicBezTo>
                  <a:pt x="108554" y="400876"/>
                  <a:pt x="123663" y="391448"/>
                  <a:pt x="132551" y="385021"/>
                </a:cubicBezTo>
                <a:lnTo>
                  <a:pt x="132551" y="384915"/>
                </a:lnTo>
                <a:moveTo>
                  <a:pt x="22851" y="428407"/>
                </a:moveTo>
                <a:cubicBezTo>
                  <a:pt x="24777" y="425512"/>
                  <a:pt x="26598" y="422623"/>
                  <a:pt x="28315" y="419728"/>
                </a:cubicBezTo>
                <a:cubicBezTo>
                  <a:pt x="39030" y="401942"/>
                  <a:pt x="49208" y="378588"/>
                  <a:pt x="51243" y="352344"/>
                </a:cubicBezTo>
                <a:cubicBezTo>
                  <a:pt x="19104" y="315812"/>
                  <a:pt x="143" y="271139"/>
                  <a:pt x="143" y="222823"/>
                </a:cubicBezTo>
                <a:cubicBezTo>
                  <a:pt x="143" y="99729"/>
                  <a:pt x="122912" y="-5"/>
                  <a:pt x="274391" y="-5"/>
                </a:cubicBezTo>
                <a:cubicBezTo>
                  <a:pt x="425871" y="-5"/>
                  <a:pt x="548640" y="99734"/>
                  <a:pt x="548640" y="222823"/>
                </a:cubicBezTo>
                <a:cubicBezTo>
                  <a:pt x="548640" y="345916"/>
                  <a:pt x="425871" y="445650"/>
                  <a:pt x="274391" y="445650"/>
                </a:cubicBezTo>
                <a:cubicBezTo>
                  <a:pt x="234648" y="445650"/>
                  <a:pt x="196934" y="438795"/>
                  <a:pt x="162869" y="426472"/>
                </a:cubicBezTo>
                <a:cubicBezTo>
                  <a:pt x="150119" y="435795"/>
                  <a:pt x="129336" y="448540"/>
                  <a:pt x="104697" y="459255"/>
                </a:cubicBezTo>
                <a:cubicBezTo>
                  <a:pt x="88523" y="466326"/>
                  <a:pt x="70094" y="472754"/>
                  <a:pt x="51024" y="476503"/>
                </a:cubicBezTo>
                <a:cubicBezTo>
                  <a:pt x="50168" y="476719"/>
                  <a:pt x="49312" y="476824"/>
                  <a:pt x="48450" y="477040"/>
                </a:cubicBezTo>
                <a:cubicBezTo>
                  <a:pt x="43738" y="477900"/>
                  <a:pt x="39129" y="478649"/>
                  <a:pt x="34312" y="479076"/>
                </a:cubicBezTo>
                <a:cubicBezTo>
                  <a:pt x="34098" y="479076"/>
                  <a:pt x="33774" y="479182"/>
                  <a:pt x="33560" y="479182"/>
                </a:cubicBezTo>
                <a:cubicBezTo>
                  <a:pt x="28096" y="479719"/>
                  <a:pt x="22631" y="480041"/>
                  <a:pt x="17167" y="480041"/>
                </a:cubicBezTo>
                <a:cubicBezTo>
                  <a:pt x="10205" y="480041"/>
                  <a:pt x="3989" y="475864"/>
                  <a:pt x="1311" y="469437"/>
                </a:cubicBezTo>
                <a:cubicBezTo>
                  <a:pt x="-1366" y="463009"/>
                  <a:pt x="132" y="455722"/>
                  <a:pt x="4954" y="450796"/>
                </a:cubicBezTo>
                <a:cubicBezTo>
                  <a:pt x="9349" y="446298"/>
                  <a:pt x="13310" y="441474"/>
                  <a:pt x="17057" y="436333"/>
                </a:cubicBezTo>
                <a:cubicBezTo>
                  <a:pt x="18879" y="433870"/>
                  <a:pt x="20590" y="431403"/>
                  <a:pt x="22198" y="428940"/>
                </a:cubicBezTo>
                <a:lnTo>
                  <a:pt x="22522" y="428402"/>
                </a:lnTo>
                <a:lnTo>
                  <a:pt x="22851" y="428407"/>
                </a:lnTo>
              </a:path>
            </a:pathLst>
          </a:custGeom>
          <a:solidFill>
            <a:srgbClr val="145C2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2" name="Text 10"/>
          <p:cNvSpPr/>
          <p:nvPr/>
        </p:nvSpPr>
        <p:spPr>
          <a:xfrm>
            <a:off x="-1085457" y="-187377"/>
            <a:ext cx="2231329" cy="1688738"/>
          </a:xfrm>
          <a:prstGeom prst="rect">
            <a:avLst/>
          </a:prstGeom>
          <a:blipFill>
            <a:blip r:embed="rId1"/>
            <a:srcRect l="0" t="0" r="0" b="0"/>
            <a:stretch>
              <a:fillRect l="0" t="0" r="0" b="0"/>
            </a:stretch>
          </a:blip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3" name="Text 11"/>
          <p:cNvSpPr/>
          <p:nvPr/>
        </p:nvSpPr>
        <p:spPr>
          <a:xfrm>
            <a:off x="-675851" y="5017573"/>
            <a:ext cx="1743607" cy="2743438"/>
          </a:xfrm>
          <a:prstGeom prst="rect">
            <a:avLst/>
          </a:prstGeom>
          <a:blipFill>
            <a:blip r:embed="rId2"/>
            <a:srcRect l="0" t="0" r="0" b="0"/>
            <a:stretch>
              <a:fillRect l="0" t="0" r="0" b="0"/>
            </a:stretch>
          </a:blip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4" name="Text 12"/>
          <p:cNvSpPr/>
          <p:nvPr/>
        </p:nvSpPr>
        <p:spPr>
          <a:xfrm>
            <a:off x="11128127" y="-246442"/>
            <a:ext cx="1566808" cy="1554615"/>
          </a:xfrm>
          <a:prstGeom prst="rect">
            <a:avLst/>
          </a:prstGeom>
          <a:blipFill>
            <a:blip r:embed="rId3"/>
            <a:srcRect l="0" t="0" r="0" b="0"/>
            <a:stretch>
              <a:fillRect l="0" t="0" r="0" b="0"/>
            </a:stretch>
          </a:blip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5" name="Text 13"/>
          <p:cNvSpPr/>
          <p:nvPr/>
        </p:nvSpPr>
        <p:spPr>
          <a:xfrm>
            <a:off x="11241214" y="5529943"/>
            <a:ext cx="1453721" cy="1726293"/>
          </a:xfrm>
          <a:prstGeom prst="rect">
            <a:avLst/>
          </a:prstGeom>
          <a:blipFill>
            <a:blip r:embed="rId4"/>
            <a:srcRect l="0" t="0" r="0" b="0"/>
            <a:stretch>
              <a:fillRect l="0" t="0" r="0" b="0"/>
            </a:stretch>
          </a:blip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743174" y="-990584"/>
            <a:ext cx="2834886" cy="2651990"/>
          </a:xfrm>
          <a:prstGeom prst="rect">
            <a:avLst/>
          </a:prstGeom>
          <a:blipFill>
            <a:blip r:embed="rId1"/>
            <a:srcRect l="0" t="0" r="0" b="0"/>
            <a:stretch>
              <a:fillRect l="0" t="0" r="0" b="0"/>
            </a:stretch>
          </a:blip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-1370562" y="3970913"/>
            <a:ext cx="3255546" cy="2469094"/>
          </a:xfrm>
          <a:prstGeom prst="rect">
            <a:avLst/>
          </a:prstGeom>
          <a:blipFill>
            <a:blip r:embed="rId2"/>
            <a:srcRect l="0" t="0" r="0" b="0"/>
            <a:stretch>
              <a:fillRect l="0" t="0" r="0" b="0"/>
            </a:stretch>
          </a:blip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257211" y="5158114"/>
            <a:ext cx="3627434" cy="3889585"/>
          </a:xfrm>
          <a:prstGeom prst="rect">
            <a:avLst/>
          </a:prstGeom>
          <a:blipFill>
            <a:blip r:embed="rId3"/>
            <a:srcRect l="0" t="0" r="0" b="0"/>
            <a:stretch>
              <a:fillRect l="0" t="0" r="0" b="0"/>
            </a:stretch>
          </a:blip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>
              <a:alpha val="49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6096000" y="-91440"/>
            <a:ext cx="230877" cy="7040880"/>
          </a:xfrm>
          <a:custGeom>
            <a:avLst/>
            <a:gdLst/>
            <a:ahLst/>
            <a:cxnLst/>
            <a:rect l="l" t="t" r="r" b="b"/>
            <a:pathLst>
              <a:path w="230877" h="7040880">
                <a:moveTo>
                  <a:pt x="230877" y="0"/>
                </a:moveTo>
                <a:cubicBezTo>
                  <a:pt x="230877" y="502930"/>
                  <a:pt x="0" y="502930"/>
                  <a:pt x="0" y="1005790"/>
                </a:cubicBezTo>
                <a:cubicBezTo>
                  <a:pt x="0" y="1508720"/>
                  <a:pt x="230877" y="1508720"/>
                  <a:pt x="230877" y="2011579"/>
                </a:cubicBezTo>
                <a:cubicBezTo>
                  <a:pt x="230877" y="2514510"/>
                  <a:pt x="0" y="2514510"/>
                  <a:pt x="0" y="3017369"/>
                </a:cubicBezTo>
                <a:cubicBezTo>
                  <a:pt x="0" y="3520299"/>
                  <a:pt x="230877" y="3520299"/>
                  <a:pt x="230877" y="4023159"/>
                </a:cubicBezTo>
                <a:cubicBezTo>
                  <a:pt x="230877" y="4526089"/>
                  <a:pt x="0" y="4526089"/>
                  <a:pt x="0" y="5028949"/>
                </a:cubicBezTo>
                <a:cubicBezTo>
                  <a:pt x="0" y="5531879"/>
                  <a:pt x="230877" y="5531879"/>
                  <a:pt x="230877" y="6034879"/>
                </a:cubicBezTo>
                <a:cubicBezTo>
                  <a:pt x="230877" y="6537880"/>
                  <a:pt x="0" y="6537809"/>
                  <a:pt x="0" y="7040810"/>
                </a:cubicBezTo>
              </a:path>
            </a:pathLst>
          </a:custGeom>
          <a:noFill/>
          <a:ln w="43016">
            <a:solidFill>
              <a:srgbClr val="30458B">
                <a:alpha val="54000"/>
              </a:srgbClr>
            </a:solidFill>
          </a:ln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6827521" y="3117154"/>
            <a:ext cx="47345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800"/>
              </a:spcBef>
              <a:buNone/>
            </a:pPr>
            <a:r>
              <a:rPr lang="en-US" sz="1400" dirty="0">
                <a:solidFill>
                  <a:srgbClr val="0A0E1C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Add 3–4 supporting wins in chronological order using compact thin-divider cards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6827520" y="2621706"/>
            <a:ext cx="4739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800"/>
              </a:spcBef>
              <a:buNone/>
            </a:pPr>
            <a:r>
              <a:rPr lang="en-US" sz="1800" b="1" dirty="0">
                <a:solidFill>
                  <a:srgbClr val="0A0E1C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Supporting Wins in Chronological Order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6827521" y="533400"/>
            <a:ext cx="4739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800"/>
              </a:spcBef>
              <a:buNone/>
            </a:pPr>
            <a:r>
              <a:rPr lang="en-US" sz="1800" b="1" dirty="0">
                <a:solidFill>
                  <a:srgbClr val="0A0E1C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Headline Milestone: Big Win of the Month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6827521" y="4710012"/>
            <a:ext cx="4739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800"/>
              </a:spcBef>
              <a:buNone/>
            </a:pPr>
            <a:r>
              <a:rPr lang="en-US" sz="1800" b="1" dirty="0">
                <a:solidFill>
                  <a:srgbClr val="0A0E1C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Impact Context and Changes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6827522" y="1028848"/>
            <a:ext cx="47345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800"/>
              </a:spcBef>
              <a:buNone/>
            </a:pPr>
            <a:r>
              <a:rPr lang="en-US" sz="1400" dirty="0">
                <a:solidFill>
                  <a:srgbClr val="0A0E1C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Start with the headline milestone (the “big win” of the month)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6827521" y="5205460"/>
            <a:ext cx="47345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800"/>
              </a:spcBef>
              <a:buNone/>
            </a:pPr>
            <a:r>
              <a:rPr lang="en-US" sz="1400" dirty="0">
                <a:solidFill>
                  <a:srgbClr val="0A0E1C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Finish with impact context: what changed for customers, teams, or internal operations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5800638" y="533400"/>
            <a:ext cx="731520" cy="731520"/>
          </a:xfrm>
          <a:custGeom>
            <a:avLst/>
            <a:gdLst/>
            <a:ahLst/>
            <a:cxnLst/>
            <a:rect l="l" t="t" r="r" b="b"/>
            <a:pathLst>
              <a:path w="731520" h="731520">
                <a:moveTo>
                  <a:pt x="0" y="365760"/>
                </a:moveTo>
                <a:cubicBezTo>
                  <a:pt x="0" y="163758"/>
                  <a:pt x="163758" y="0"/>
                  <a:pt x="365760" y="0"/>
                </a:cubicBezTo>
                <a:cubicBezTo>
                  <a:pt x="567762" y="0"/>
                  <a:pt x="731520" y="163758"/>
                  <a:pt x="731520" y="365760"/>
                </a:cubicBezTo>
                <a:cubicBezTo>
                  <a:pt x="731520" y="567762"/>
                  <a:pt x="567762" y="731520"/>
                  <a:pt x="365760" y="731520"/>
                </a:cubicBezTo>
                <a:cubicBezTo>
                  <a:pt x="163758" y="731520"/>
                  <a:pt x="0" y="567762"/>
                  <a:pt x="0" y="365760"/>
                </a:cubicBezTo>
              </a:path>
            </a:pathLst>
          </a:custGeom>
          <a:solidFill>
            <a:srgbClr val="EF2A7B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4" name="Text 12"/>
          <p:cNvSpPr/>
          <p:nvPr/>
        </p:nvSpPr>
        <p:spPr>
          <a:xfrm>
            <a:off x="5794230" y="2621706"/>
            <a:ext cx="731520" cy="731520"/>
          </a:xfrm>
          <a:custGeom>
            <a:avLst/>
            <a:gdLst/>
            <a:ahLst/>
            <a:cxnLst/>
            <a:rect l="l" t="t" r="r" b="b"/>
            <a:pathLst>
              <a:path w="731520" h="731520">
                <a:moveTo>
                  <a:pt x="0" y="365760"/>
                </a:moveTo>
                <a:cubicBezTo>
                  <a:pt x="0" y="163758"/>
                  <a:pt x="163758" y="0"/>
                  <a:pt x="365760" y="0"/>
                </a:cubicBezTo>
                <a:cubicBezTo>
                  <a:pt x="567762" y="0"/>
                  <a:pt x="731520" y="163758"/>
                  <a:pt x="731520" y="365760"/>
                </a:cubicBezTo>
                <a:cubicBezTo>
                  <a:pt x="731520" y="567762"/>
                  <a:pt x="567762" y="731520"/>
                  <a:pt x="365760" y="731520"/>
                </a:cubicBezTo>
                <a:cubicBezTo>
                  <a:pt x="163758" y="731520"/>
                  <a:pt x="0" y="567762"/>
                  <a:pt x="0" y="365760"/>
                </a:cubicBezTo>
              </a:path>
            </a:pathLst>
          </a:custGeom>
          <a:solidFill>
            <a:srgbClr val="9D1E62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5" name="Text 13"/>
          <p:cNvSpPr/>
          <p:nvPr/>
        </p:nvSpPr>
        <p:spPr>
          <a:xfrm>
            <a:off x="5787823" y="4710012"/>
            <a:ext cx="731520" cy="731520"/>
          </a:xfrm>
          <a:custGeom>
            <a:avLst/>
            <a:gdLst/>
            <a:ahLst/>
            <a:cxnLst/>
            <a:rect l="l" t="t" r="r" b="b"/>
            <a:pathLst>
              <a:path w="731520" h="731520">
                <a:moveTo>
                  <a:pt x="0" y="365760"/>
                </a:moveTo>
                <a:cubicBezTo>
                  <a:pt x="0" y="163758"/>
                  <a:pt x="163758" y="0"/>
                  <a:pt x="365760" y="0"/>
                </a:cubicBezTo>
                <a:cubicBezTo>
                  <a:pt x="567762" y="0"/>
                  <a:pt x="731520" y="163758"/>
                  <a:pt x="731520" y="365760"/>
                </a:cubicBezTo>
                <a:cubicBezTo>
                  <a:pt x="731520" y="567762"/>
                  <a:pt x="567762" y="731520"/>
                  <a:pt x="365760" y="731520"/>
                </a:cubicBezTo>
                <a:cubicBezTo>
                  <a:pt x="163758" y="731520"/>
                  <a:pt x="0" y="567762"/>
                  <a:pt x="0" y="365760"/>
                </a:cubicBezTo>
              </a:path>
            </a:pathLst>
          </a:custGeom>
          <a:solidFill>
            <a:srgbClr val="F0402C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6" name="Text 14"/>
          <p:cNvSpPr/>
          <p:nvPr/>
        </p:nvSpPr>
        <p:spPr>
          <a:xfrm>
            <a:off x="647700" y="533401"/>
            <a:ext cx="4628747" cy="3054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buNone/>
            </a:pPr>
            <a:r>
              <a:rPr lang="en-US" sz="4400" dirty="0">
                <a:solidFill>
                  <a:srgbClr val="0A0E1C"/>
                </a:solidFill>
                <a:latin typeface="Rubik Dirt" pitchFamily="34" charset="0"/>
                <a:ea typeface="Rubik Dirt" pitchFamily="34" charset="-122"/>
                <a:cs typeface="Rubik Dirt" pitchFamily="34" charset="-120"/>
              </a:rPr>
              <a:t>Major Achievements &amp; Milestones (Editorial Timeline Block)</a:t>
            </a:r>
            <a:endParaRPr lang="en-US" sz="4400" dirty="0"/>
          </a:p>
        </p:txBody>
      </p:sp>
      <p:sp>
        <p:nvSpPr>
          <p:cNvPr id="17" name="Text 15"/>
          <p:cNvSpPr/>
          <p:nvPr/>
        </p:nvSpPr>
        <p:spPr>
          <a:xfrm>
            <a:off x="5970703" y="4892892"/>
            <a:ext cx="365760" cy="365760"/>
          </a:xfrm>
          <a:custGeom>
            <a:avLst/>
            <a:gdLst/>
            <a:ahLst/>
            <a:cxnLst/>
            <a:rect l="l" t="t" r="r" b="b"/>
            <a:pathLst>
              <a:path w="365760" h="365760">
                <a:moveTo>
                  <a:pt x="246745" y="34290"/>
                </a:moveTo>
                <a:lnTo>
                  <a:pt x="182880" y="98155"/>
                </a:lnTo>
                <a:lnTo>
                  <a:pt x="119015" y="34290"/>
                </a:lnTo>
                <a:lnTo>
                  <a:pt x="246672" y="34290"/>
                </a:lnTo>
                <a:lnTo>
                  <a:pt x="246745" y="34290"/>
                </a:lnTo>
                <a:moveTo>
                  <a:pt x="274320" y="0"/>
                </a:moveTo>
                <a:lnTo>
                  <a:pt x="91440" y="0"/>
                </a:lnTo>
                <a:cubicBezTo>
                  <a:pt x="82223" y="0"/>
                  <a:pt x="73865" y="5571"/>
                  <a:pt x="70295" y="14144"/>
                </a:cubicBezTo>
                <a:cubicBezTo>
                  <a:pt x="66722" y="22717"/>
                  <a:pt x="68723" y="32505"/>
                  <a:pt x="75226" y="39074"/>
                </a:cubicBezTo>
                <a:lnTo>
                  <a:pt x="166666" y="130514"/>
                </a:lnTo>
                <a:cubicBezTo>
                  <a:pt x="175594" y="139442"/>
                  <a:pt x="190096" y="139442"/>
                  <a:pt x="199028" y="130514"/>
                </a:cubicBezTo>
                <a:lnTo>
                  <a:pt x="290468" y="39074"/>
                </a:lnTo>
                <a:cubicBezTo>
                  <a:pt x="297041" y="32501"/>
                  <a:pt x="298969" y="22714"/>
                  <a:pt x="295399" y="14144"/>
                </a:cubicBezTo>
                <a:cubicBezTo>
                  <a:pt x="291825" y="5571"/>
                  <a:pt x="283541" y="0"/>
                  <a:pt x="274324" y="0"/>
                </a:cubicBezTo>
                <a:lnTo>
                  <a:pt x="274320" y="0"/>
                </a:lnTo>
                <a:moveTo>
                  <a:pt x="98155" y="182880"/>
                </a:moveTo>
                <a:lnTo>
                  <a:pt x="34290" y="246745"/>
                </a:lnTo>
                <a:lnTo>
                  <a:pt x="34290" y="119088"/>
                </a:lnTo>
                <a:lnTo>
                  <a:pt x="98155" y="182880"/>
                </a:lnTo>
                <a:moveTo>
                  <a:pt x="14144" y="70295"/>
                </a:moveTo>
                <a:cubicBezTo>
                  <a:pt x="5571" y="73869"/>
                  <a:pt x="0" y="82227"/>
                  <a:pt x="0" y="91440"/>
                </a:cubicBezTo>
                <a:lnTo>
                  <a:pt x="0" y="274320"/>
                </a:lnTo>
                <a:cubicBezTo>
                  <a:pt x="0" y="283537"/>
                  <a:pt x="5571" y="291895"/>
                  <a:pt x="14144" y="295465"/>
                </a:cubicBezTo>
                <a:cubicBezTo>
                  <a:pt x="22717" y="299038"/>
                  <a:pt x="32505" y="297037"/>
                  <a:pt x="39074" y="290534"/>
                </a:cubicBezTo>
                <a:lnTo>
                  <a:pt x="130514" y="199094"/>
                </a:lnTo>
                <a:cubicBezTo>
                  <a:pt x="139442" y="190166"/>
                  <a:pt x="139442" y="175664"/>
                  <a:pt x="130514" y="166732"/>
                </a:cubicBezTo>
                <a:lnTo>
                  <a:pt x="39074" y="75292"/>
                </a:lnTo>
                <a:cubicBezTo>
                  <a:pt x="32501" y="68719"/>
                  <a:pt x="22714" y="66791"/>
                  <a:pt x="14144" y="70361"/>
                </a:cubicBezTo>
                <a:lnTo>
                  <a:pt x="14144" y="70295"/>
                </a:lnTo>
                <a:moveTo>
                  <a:pt x="267605" y="182880"/>
                </a:moveTo>
                <a:lnTo>
                  <a:pt x="331470" y="119015"/>
                </a:lnTo>
                <a:lnTo>
                  <a:pt x="331470" y="246672"/>
                </a:lnTo>
                <a:lnTo>
                  <a:pt x="267605" y="182880"/>
                </a:lnTo>
                <a:moveTo>
                  <a:pt x="351616" y="70295"/>
                </a:moveTo>
                <a:cubicBezTo>
                  <a:pt x="343043" y="66722"/>
                  <a:pt x="333255" y="68723"/>
                  <a:pt x="326686" y="75226"/>
                </a:cubicBezTo>
                <a:lnTo>
                  <a:pt x="235246" y="166666"/>
                </a:lnTo>
                <a:cubicBezTo>
                  <a:pt x="226318" y="175594"/>
                  <a:pt x="226318" y="190096"/>
                  <a:pt x="235246" y="199028"/>
                </a:cubicBezTo>
                <a:lnTo>
                  <a:pt x="326686" y="290468"/>
                </a:lnTo>
                <a:cubicBezTo>
                  <a:pt x="333259" y="297041"/>
                  <a:pt x="343046" y="298969"/>
                  <a:pt x="351616" y="295399"/>
                </a:cubicBezTo>
                <a:cubicBezTo>
                  <a:pt x="360189" y="291825"/>
                  <a:pt x="365760" y="283541"/>
                  <a:pt x="365760" y="274254"/>
                </a:cubicBezTo>
                <a:lnTo>
                  <a:pt x="365760" y="91374"/>
                </a:lnTo>
                <a:cubicBezTo>
                  <a:pt x="365760" y="82157"/>
                  <a:pt x="360189" y="73799"/>
                  <a:pt x="351616" y="70230"/>
                </a:cubicBezTo>
                <a:lnTo>
                  <a:pt x="351616" y="70295"/>
                </a:lnTo>
                <a:moveTo>
                  <a:pt x="182880" y="267605"/>
                </a:moveTo>
                <a:lnTo>
                  <a:pt x="246745" y="331470"/>
                </a:lnTo>
                <a:lnTo>
                  <a:pt x="119088" y="331470"/>
                </a:lnTo>
                <a:lnTo>
                  <a:pt x="182880" y="267605"/>
                </a:lnTo>
                <a:moveTo>
                  <a:pt x="295465" y="351616"/>
                </a:moveTo>
                <a:cubicBezTo>
                  <a:pt x="299038" y="343043"/>
                  <a:pt x="297037" y="333255"/>
                  <a:pt x="290534" y="326686"/>
                </a:cubicBezTo>
                <a:lnTo>
                  <a:pt x="199094" y="235246"/>
                </a:lnTo>
                <a:cubicBezTo>
                  <a:pt x="190166" y="226318"/>
                  <a:pt x="175664" y="226318"/>
                  <a:pt x="166732" y="235246"/>
                </a:cubicBezTo>
                <a:lnTo>
                  <a:pt x="75292" y="326686"/>
                </a:lnTo>
                <a:cubicBezTo>
                  <a:pt x="68719" y="333259"/>
                  <a:pt x="66791" y="343046"/>
                  <a:pt x="70361" y="351616"/>
                </a:cubicBezTo>
                <a:cubicBezTo>
                  <a:pt x="73935" y="360189"/>
                  <a:pt x="82219" y="365760"/>
                  <a:pt x="91506" y="365760"/>
                </a:cubicBezTo>
                <a:lnTo>
                  <a:pt x="274386" y="365760"/>
                </a:lnTo>
                <a:cubicBezTo>
                  <a:pt x="283603" y="365760"/>
                  <a:pt x="291961" y="360189"/>
                  <a:pt x="295530" y="351616"/>
                </a:cubicBezTo>
                <a:lnTo>
                  <a:pt x="295465" y="351616"/>
                </a:lnTo>
              </a:path>
            </a:pathLst>
          </a:custGeom>
          <a:solidFill>
            <a:srgbClr val="FFFF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8" name="Text 16"/>
          <p:cNvSpPr/>
          <p:nvPr/>
        </p:nvSpPr>
        <p:spPr>
          <a:xfrm>
            <a:off x="5999970" y="2804586"/>
            <a:ext cx="320040" cy="365760"/>
          </a:xfrm>
          <a:custGeom>
            <a:avLst/>
            <a:gdLst/>
            <a:ahLst/>
            <a:cxnLst/>
            <a:rect l="l" t="t" r="r" b="b"/>
            <a:pathLst>
              <a:path w="320040" h="365760">
                <a:moveTo>
                  <a:pt x="108586" y="17147"/>
                </a:moveTo>
                <a:cubicBezTo>
                  <a:pt x="108586" y="7644"/>
                  <a:pt x="100944" y="4"/>
                  <a:pt x="91442" y="4"/>
                </a:cubicBezTo>
                <a:cubicBezTo>
                  <a:pt x="81940" y="4"/>
                  <a:pt x="74297" y="7648"/>
                  <a:pt x="74297" y="17150"/>
                </a:cubicBezTo>
                <a:lnTo>
                  <a:pt x="74297" y="45727"/>
                </a:lnTo>
                <a:lnTo>
                  <a:pt x="45721" y="45727"/>
                </a:lnTo>
                <a:cubicBezTo>
                  <a:pt x="20505" y="45727"/>
                  <a:pt x="0" y="66228"/>
                  <a:pt x="0" y="91447"/>
                </a:cubicBezTo>
                <a:lnTo>
                  <a:pt x="0" y="102877"/>
                </a:lnTo>
                <a:lnTo>
                  <a:pt x="0" y="137167"/>
                </a:lnTo>
                <a:lnTo>
                  <a:pt x="0" y="320047"/>
                </a:lnTo>
                <a:cubicBezTo>
                  <a:pt x="0" y="345266"/>
                  <a:pt x="20502" y="365767"/>
                  <a:pt x="45721" y="365767"/>
                </a:cubicBezTo>
                <a:lnTo>
                  <a:pt x="274322" y="365767"/>
                </a:lnTo>
                <a:cubicBezTo>
                  <a:pt x="299538" y="365767"/>
                  <a:pt x="320043" y="345266"/>
                  <a:pt x="320043" y="320047"/>
                </a:cubicBezTo>
                <a:lnTo>
                  <a:pt x="320043" y="137167"/>
                </a:lnTo>
                <a:lnTo>
                  <a:pt x="320043" y="102877"/>
                </a:lnTo>
                <a:lnTo>
                  <a:pt x="320043" y="91447"/>
                </a:lnTo>
                <a:cubicBezTo>
                  <a:pt x="320043" y="66228"/>
                  <a:pt x="299541" y="45727"/>
                  <a:pt x="274322" y="45727"/>
                </a:cubicBezTo>
                <a:lnTo>
                  <a:pt x="245746" y="45727"/>
                </a:lnTo>
                <a:lnTo>
                  <a:pt x="245746" y="17154"/>
                </a:lnTo>
                <a:cubicBezTo>
                  <a:pt x="245746" y="7652"/>
                  <a:pt x="238103" y="11"/>
                  <a:pt x="228601" y="11"/>
                </a:cubicBezTo>
                <a:cubicBezTo>
                  <a:pt x="219099" y="11"/>
                  <a:pt x="211457" y="7655"/>
                  <a:pt x="211457" y="17158"/>
                </a:cubicBezTo>
                <a:lnTo>
                  <a:pt x="211457" y="45734"/>
                </a:lnTo>
                <a:lnTo>
                  <a:pt x="108586" y="45734"/>
                </a:lnTo>
                <a:lnTo>
                  <a:pt x="108586" y="17147"/>
                </a:lnTo>
                <a:moveTo>
                  <a:pt x="34289" y="137160"/>
                </a:moveTo>
                <a:lnTo>
                  <a:pt x="285748" y="137160"/>
                </a:lnTo>
                <a:lnTo>
                  <a:pt x="285748" y="320040"/>
                </a:lnTo>
                <a:cubicBezTo>
                  <a:pt x="285748" y="326327"/>
                  <a:pt x="280605" y="331470"/>
                  <a:pt x="274319" y="331470"/>
                </a:cubicBezTo>
                <a:lnTo>
                  <a:pt x="45718" y="331470"/>
                </a:lnTo>
                <a:cubicBezTo>
                  <a:pt x="39432" y="331470"/>
                  <a:pt x="34289" y="326327"/>
                  <a:pt x="34289" y="320040"/>
                </a:cubicBezTo>
                <a:lnTo>
                  <a:pt x="34289" y="137160"/>
                </a:lnTo>
              </a:path>
            </a:pathLst>
          </a:custGeom>
          <a:solidFill>
            <a:srgbClr val="FFFF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9" name="Text 17"/>
          <p:cNvSpPr/>
          <p:nvPr/>
        </p:nvSpPr>
        <p:spPr>
          <a:xfrm>
            <a:off x="5983518" y="736600"/>
            <a:ext cx="365760" cy="325120"/>
          </a:xfrm>
          <a:custGeom>
            <a:avLst/>
            <a:gdLst/>
            <a:ahLst/>
            <a:cxnLst/>
            <a:rect l="l" t="t" r="r" b="b"/>
            <a:pathLst>
              <a:path w="365760" h="325120">
                <a:moveTo>
                  <a:pt x="157986" y="196659"/>
                </a:moveTo>
                <a:cubicBezTo>
                  <a:pt x="140459" y="177418"/>
                  <a:pt x="116392" y="132522"/>
                  <a:pt x="112394" y="30480"/>
                </a:cubicBezTo>
                <a:lnTo>
                  <a:pt x="253490" y="30480"/>
                </a:lnTo>
                <a:cubicBezTo>
                  <a:pt x="249426" y="132525"/>
                  <a:pt x="225359" y="177418"/>
                  <a:pt x="207898" y="196659"/>
                </a:cubicBezTo>
                <a:cubicBezTo>
                  <a:pt x="199200" y="206246"/>
                  <a:pt x="191450" y="210249"/>
                  <a:pt x="186878" y="211962"/>
                </a:cubicBezTo>
                <a:cubicBezTo>
                  <a:pt x="185228" y="212596"/>
                  <a:pt x="183893" y="212915"/>
                  <a:pt x="183004" y="213168"/>
                </a:cubicBezTo>
                <a:cubicBezTo>
                  <a:pt x="182116" y="212976"/>
                  <a:pt x="180780" y="212596"/>
                  <a:pt x="179131" y="211962"/>
                </a:cubicBezTo>
                <a:cubicBezTo>
                  <a:pt x="174559" y="210249"/>
                  <a:pt x="166812" y="206246"/>
                  <a:pt x="158111" y="196659"/>
                </a:cubicBezTo>
                <a:lnTo>
                  <a:pt x="157986" y="196659"/>
                </a:lnTo>
                <a:moveTo>
                  <a:pt x="253998" y="0"/>
                </a:moveTo>
                <a:lnTo>
                  <a:pt x="111758" y="0"/>
                </a:lnTo>
                <a:cubicBezTo>
                  <a:pt x="94929" y="0"/>
                  <a:pt x="81213" y="13844"/>
                  <a:pt x="81850" y="30607"/>
                </a:cubicBezTo>
                <a:cubicBezTo>
                  <a:pt x="81978" y="33972"/>
                  <a:pt x="82102" y="37337"/>
                  <a:pt x="82296" y="40640"/>
                </a:cubicBezTo>
                <a:lnTo>
                  <a:pt x="15241" y="40640"/>
                </a:lnTo>
                <a:cubicBezTo>
                  <a:pt x="6796" y="40640"/>
                  <a:pt x="0" y="47435"/>
                  <a:pt x="0" y="55882"/>
                </a:cubicBezTo>
                <a:cubicBezTo>
                  <a:pt x="0" y="124778"/>
                  <a:pt x="29147" y="168721"/>
                  <a:pt x="64454" y="195963"/>
                </a:cubicBezTo>
                <a:cubicBezTo>
                  <a:pt x="98682" y="222444"/>
                  <a:pt x="137924" y="232539"/>
                  <a:pt x="159387" y="236411"/>
                </a:cubicBezTo>
                <a:cubicBezTo>
                  <a:pt x="162372" y="237998"/>
                  <a:pt x="165166" y="239269"/>
                  <a:pt x="167705" y="240283"/>
                </a:cubicBezTo>
                <a:lnTo>
                  <a:pt x="167705" y="294640"/>
                </a:lnTo>
                <a:lnTo>
                  <a:pt x="116904" y="294640"/>
                </a:lnTo>
                <a:cubicBezTo>
                  <a:pt x="108459" y="294640"/>
                  <a:pt x="101663" y="301435"/>
                  <a:pt x="101663" y="309882"/>
                </a:cubicBezTo>
                <a:cubicBezTo>
                  <a:pt x="101663" y="318328"/>
                  <a:pt x="108459" y="325123"/>
                  <a:pt x="116904" y="325123"/>
                </a:cubicBezTo>
                <a:lnTo>
                  <a:pt x="182946" y="325123"/>
                </a:lnTo>
                <a:lnTo>
                  <a:pt x="248987" y="325123"/>
                </a:lnTo>
                <a:cubicBezTo>
                  <a:pt x="257433" y="325123"/>
                  <a:pt x="264229" y="318328"/>
                  <a:pt x="264229" y="309885"/>
                </a:cubicBezTo>
                <a:cubicBezTo>
                  <a:pt x="264229" y="301438"/>
                  <a:pt x="257433" y="294646"/>
                  <a:pt x="248987" y="294646"/>
                </a:cubicBezTo>
                <a:lnTo>
                  <a:pt x="198187" y="294646"/>
                </a:lnTo>
                <a:lnTo>
                  <a:pt x="198187" y="240290"/>
                </a:lnTo>
                <a:cubicBezTo>
                  <a:pt x="200725" y="239272"/>
                  <a:pt x="203520" y="238004"/>
                  <a:pt x="206504" y="236417"/>
                </a:cubicBezTo>
                <a:cubicBezTo>
                  <a:pt x="227967" y="232607"/>
                  <a:pt x="267147" y="222447"/>
                  <a:pt x="301437" y="195969"/>
                </a:cubicBezTo>
                <a:cubicBezTo>
                  <a:pt x="336616" y="168727"/>
                  <a:pt x="365764" y="124784"/>
                  <a:pt x="365764" y="55888"/>
                </a:cubicBezTo>
                <a:cubicBezTo>
                  <a:pt x="365764" y="47441"/>
                  <a:pt x="358968" y="40650"/>
                  <a:pt x="350522" y="40650"/>
                </a:cubicBezTo>
                <a:lnTo>
                  <a:pt x="283468" y="40650"/>
                </a:lnTo>
                <a:cubicBezTo>
                  <a:pt x="283658" y="37346"/>
                  <a:pt x="283786" y="34046"/>
                  <a:pt x="283914" y="30616"/>
                </a:cubicBezTo>
                <a:cubicBezTo>
                  <a:pt x="284550" y="13853"/>
                  <a:pt x="270834" y="10"/>
                  <a:pt x="254006" y="10"/>
                </a:cubicBezTo>
                <a:lnTo>
                  <a:pt x="253998" y="0"/>
                </a:lnTo>
                <a:moveTo>
                  <a:pt x="281116" y="71120"/>
                </a:moveTo>
                <a:lnTo>
                  <a:pt x="334711" y="71120"/>
                </a:lnTo>
                <a:cubicBezTo>
                  <a:pt x="330899" y="120906"/>
                  <a:pt x="308486" y="151955"/>
                  <a:pt x="282703" y="171832"/>
                </a:cubicBezTo>
                <a:cubicBezTo>
                  <a:pt x="271591" y="180468"/>
                  <a:pt x="259653" y="187074"/>
                  <a:pt x="248161" y="192152"/>
                </a:cubicBezTo>
                <a:cubicBezTo>
                  <a:pt x="262575" y="166562"/>
                  <a:pt x="275340" y="128335"/>
                  <a:pt x="281116" y="71120"/>
                </a:cubicBezTo>
                <a:lnTo>
                  <a:pt x="281116" y="71120"/>
                </a:lnTo>
                <a:moveTo>
                  <a:pt x="117603" y="192152"/>
                </a:moveTo>
                <a:cubicBezTo>
                  <a:pt x="106111" y="187074"/>
                  <a:pt x="94234" y="180468"/>
                  <a:pt x="83060" y="171832"/>
                </a:cubicBezTo>
                <a:cubicBezTo>
                  <a:pt x="57278" y="151958"/>
                  <a:pt x="34864" y="120906"/>
                  <a:pt x="31053" y="71120"/>
                </a:cubicBezTo>
                <a:lnTo>
                  <a:pt x="84648" y="71120"/>
                </a:lnTo>
                <a:cubicBezTo>
                  <a:pt x="90427" y="128335"/>
                  <a:pt x="103188" y="166559"/>
                  <a:pt x="117603" y="192152"/>
                </a:cubicBezTo>
                <a:lnTo>
                  <a:pt x="117603" y="192152"/>
                </a:lnTo>
              </a:path>
            </a:pathLst>
          </a:custGeom>
          <a:solidFill>
            <a:srgbClr val="FFFF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7699" y="533400"/>
            <a:ext cx="9959756" cy="8197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buNone/>
            </a:pPr>
            <a:r>
              <a:rPr lang="en-US" sz="3858" dirty="0">
                <a:solidFill>
                  <a:srgbClr val="0A0E1C"/>
                </a:solidFill>
                <a:latin typeface="Rubik Dirt" pitchFamily="34" charset="0"/>
                <a:ea typeface="Rubik Dirt" pitchFamily="34" charset="-122"/>
                <a:cs typeface="Rubik Dirt" pitchFamily="34" charset="-120"/>
              </a:rPr>
              <a:t>Upcoming Events &amp; Key Dates (What’s Next)</a:t>
            </a:r>
            <a:endParaRPr lang="en-US" sz="3858" dirty="0"/>
          </a:p>
        </p:txBody>
      </p:sp>
      <p:sp>
        <p:nvSpPr>
          <p:cNvPr id="3" name="Text 1"/>
          <p:cNvSpPr/>
          <p:nvPr/>
        </p:nvSpPr>
        <p:spPr>
          <a:xfrm>
            <a:off x="957262" y="3846872"/>
            <a:ext cx="5468937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800"/>
              </a:spcBef>
              <a:buNone/>
            </a:pPr>
            <a:r>
              <a:rPr lang="en-US" sz="1400" dirty="0">
                <a:solidFill>
                  <a:srgbClr val="0A0E1C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List 5–8 items in a clean grid with thin dividers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957261" y="3351424"/>
            <a:ext cx="5474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800"/>
              </a:spcBef>
              <a:buNone/>
            </a:pPr>
            <a:r>
              <a:rPr lang="en-US" sz="1800" b="1" dirty="0">
                <a:solidFill>
                  <a:srgbClr val="0A0E1C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Key Dates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957262" y="1681748"/>
            <a:ext cx="5474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800"/>
              </a:spcBef>
              <a:buNone/>
            </a:pPr>
            <a:r>
              <a:rPr lang="en-US" sz="1800" b="1" dirty="0">
                <a:solidFill>
                  <a:srgbClr val="0A0E1C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Big Picture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957262" y="5012789"/>
            <a:ext cx="5474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800"/>
              </a:spcBef>
              <a:buNone/>
            </a:pPr>
            <a:r>
              <a:rPr lang="en-US" sz="1800" b="1" dirty="0">
                <a:solidFill>
                  <a:srgbClr val="0A0E1C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Action Prompt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957263" y="2177196"/>
            <a:ext cx="5468937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800"/>
              </a:spcBef>
              <a:buNone/>
            </a:pPr>
            <a:r>
              <a:rPr lang="en-US" sz="1400" dirty="0">
                <a:solidFill>
                  <a:srgbClr val="0A0E1C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Summary of what’s coming up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957262" y="5508237"/>
            <a:ext cx="5468937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800"/>
              </a:spcBef>
              <a:buNone/>
            </a:pPr>
            <a:r>
              <a:rPr lang="en-US" sz="1400" dirty="0">
                <a:solidFill>
                  <a:srgbClr val="0A0E1C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Add to your calendar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8773275" y="1966148"/>
            <a:ext cx="822960" cy="822960"/>
          </a:xfrm>
          <a:custGeom>
            <a:avLst/>
            <a:gdLst/>
            <a:ahLst/>
            <a:cxnLst/>
            <a:rect l="l" t="t" r="r" b="b"/>
            <a:pathLst>
              <a:path w="822960" h="822960">
                <a:moveTo>
                  <a:pt x="0" y="411480"/>
                </a:moveTo>
                <a:cubicBezTo>
                  <a:pt x="0" y="184228"/>
                  <a:pt x="184228" y="0"/>
                  <a:pt x="411480" y="0"/>
                </a:cubicBezTo>
                <a:cubicBezTo>
                  <a:pt x="638732" y="0"/>
                  <a:pt x="822960" y="184228"/>
                  <a:pt x="822960" y="411480"/>
                </a:cubicBezTo>
                <a:cubicBezTo>
                  <a:pt x="822960" y="638732"/>
                  <a:pt x="638732" y="822960"/>
                  <a:pt x="411480" y="822960"/>
                </a:cubicBezTo>
                <a:cubicBezTo>
                  <a:pt x="184228" y="822960"/>
                  <a:pt x="0" y="638732"/>
                  <a:pt x="0" y="411480"/>
                </a:cubicBezTo>
              </a:path>
            </a:pathLst>
          </a:custGeom>
          <a:solidFill>
            <a:srgbClr val="FFFF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0" name="Text 8"/>
          <p:cNvSpPr/>
          <p:nvPr/>
        </p:nvSpPr>
        <p:spPr>
          <a:xfrm>
            <a:off x="8807759" y="3261826"/>
            <a:ext cx="822960" cy="822960"/>
          </a:xfrm>
          <a:custGeom>
            <a:avLst/>
            <a:gdLst/>
            <a:ahLst/>
            <a:cxnLst/>
            <a:rect l="l" t="t" r="r" b="b"/>
            <a:pathLst>
              <a:path w="822960" h="822960">
                <a:moveTo>
                  <a:pt x="0" y="411480"/>
                </a:moveTo>
                <a:cubicBezTo>
                  <a:pt x="0" y="184228"/>
                  <a:pt x="184228" y="0"/>
                  <a:pt x="411480" y="0"/>
                </a:cubicBezTo>
                <a:cubicBezTo>
                  <a:pt x="638732" y="0"/>
                  <a:pt x="822960" y="184228"/>
                  <a:pt x="822960" y="411480"/>
                </a:cubicBezTo>
                <a:cubicBezTo>
                  <a:pt x="822960" y="638732"/>
                  <a:pt x="638732" y="822960"/>
                  <a:pt x="411480" y="822960"/>
                </a:cubicBezTo>
                <a:cubicBezTo>
                  <a:pt x="184228" y="822960"/>
                  <a:pt x="0" y="638732"/>
                  <a:pt x="0" y="411480"/>
                </a:cubicBezTo>
              </a:path>
            </a:pathLst>
          </a:custGeom>
          <a:solidFill>
            <a:srgbClr val="FFFF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1" name="Text 9"/>
          <p:cNvSpPr/>
          <p:nvPr/>
        </p:nvSpPr>
        <p:spPr>
          <a:xfrm>
            <a:off x="8842248" y="4721211"/>
            <a:ext cx="822960" cy="822960"/>
          </a:xfrm>
          <a:custGeom>
            <a:avLst/>
            <a:gdLst/>
            <a:ahLst/>
            <a:cxnLst/>
            <a:rect l="l" t="t" r="r" b="b"/>
            <a:pathLst>
              <a:path w="822960" h="822960">
                <a:moveTo>
                  <a:pt x="0" y="411480"/>
                </a:moveTo>
                <a:cubicBezTo>
                  <a:pt x="0" y="184228"/>
                  <a:pt x="184228" y="0"/>
                  <a:pt x="411480" y="0"/>
                </a:cubicBezTo>
                <a:cubicBezTo>
                  <a:pt x="638732" y="0"/>
                  <a:pt x="822960" y="184228"/>
                  <a:pt x="822960" y="411480"/>
                </a:cubicBezTo>
                <a:cubicBezTo>
                  <a:pt x="822960" y="638732"/>
                  <a:pt x="638732" y="822960"/>
                  <a:pt x="411480" y="822960"/>
                </a:cubicBezTo>
                <a:cubicBezTo>
                  <a:pt x="184228" y="822960"/>
                  <a:pt x="0" y="638732"/>
                  <a:pt x="0" y="411480"/>
                </a:cubicBezTo>
              </a:path>
            </a:pathLst>
          </a:custGeom>
          <a:solidFill>
            <a:srgbClr val="FFFF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2" name="Text 10"/>
          <p:cNvSpPr/>
          <p:nvPr/>
        </p:nvSpPr>
        <p:spPr>
          <a:xfrm>
            <a:off x="9025128" y="4973472"/>
            <a:ext cx="457200" cy="318438"/>
          </a:xfrm>
          <a:custGeom>
            <a:avLst/>
            <a:gdLst/>
            <a:ahLst/>
            <a:cxnLst/>
            <a:rect l="l" t="t" r="r" b="b"/>
            <a:pathLst>
              <a:path w="457200" h="318438">
                <a:moveTo>
                  <a:pt x="450008" y="7193"/>
                </a:moveTo>
                <a:cubicBezTo>
                  <a:pt x="459600" y="16785"/>
                  <a:pt x="459600" y="32293"/>
                  <a:pt x="450008" y="41782"/>
                </a:cubicBezTo>
                <a:lnTo>
                  <a:pt x="180649" y="311245"/>
                </a:lnTo>
                <a:cubicBezTo>
                  <a:pt x="171057" y="320836"/>
                  <a:pt x="155549" y="320836"/>
                  <a:pt x="146062" y="311245"/>
                </a:cubicBezTo>
                <a:lnTo>
                  <a:pt x="7196" y="172482"/>
                </a:lnTo>
                <a:cubicBezTo>
                  <a:pt x="-2396" y="162891"/>
                  <a:pt x="-2396" y="147383"/>
                  <a:pt x="7196" y="137893"/>
                </a:cubicBezTo>
                <a:cubicBezTo>
                  <a:pt x="16788" y="128404"/>
                  <a:pt x="32297" y="128302"/>
                  <a:pt x="41784" y="137893"/>
                </a:cubicBezTo>
                <a:lnTo>
                  <a:pt x="163202" y="259311"/>
                </a:lnTo>
                <a:lnTo>
                  <a:pt x="415320" y="7193"/>
                </a:lnTo>
                <a:cubicBezTo>
                  <a:pt x="424913" y="-2398"/>
                  <a:pt x="440421" y="-2398"/>
                  <a:pt x="449908" y="7193"/>
                </a:cubicBezTo>
                <a:lnTo>
                  <a:pt x="450008" y="7193"/>
                </a:lnTo>
              </a:path>
            </a:pathLst>
          </a:custGeom>
          <a:solidFill>
            <a:srgbClr val="212745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3" name="Text 11"/>
          <p:cNvSpPr/>
          <p:nvPr/>
        </p:nvSpPr>
        <p:spPr>
          <a:xfrm>
            <a:off x="9019214" y="3444706"/>
            <a:ext cx="400050" cy="457200"/>
          </a:xfrm>
          <a:custGeom>
            <a:avLst/>
            <a:gdLst/>
            <a:ahLst/>
            <a:cxnLst/>
            <a:rect l="l" t="t" r="r" b="b"/>
            <a:pathLst>
              <a:path w="400050" h="457200">
                <a:moveTo>
                  <a:pt x="135733" y="21434"/>
                </a:moveTo>
                <a:cubicBezTo>
                  <a:pt x="135733" y="9555"/>
                  <a:pt x="126180" y="5"/>
                  <a:pt x="114302" y="5"/>
                </a:cubicBezTo>
                <a:cubicBezTo>
                  <a:pt x="102425" y="5"/>
                  <a:pt x="92872" y="9560"/>
                  <a:pt x="92872" y="21438"/>
                </a:cubicBezTo>
                <a:lnTo>
                  <a:pt x="92872" y="57159"/>
                </a:lnTo>
                <a:lnTo>
                  <a:pt x="57151" y="57159"/>
                </a:lnTo>
                <a:cubicBezTo>
                  <a:pt x="25631" y="57159"/>
                  <a:pt x="0" y="82785"/>
                  <a:pt x="0" y="114309"/>
                </a:cubicBezTo>
                <a:lnTo>
                  <a:pt x="0" y="128597"/>
                </a:lnTo>
                <a:lnTo>
                  <a:pt x="0" y="171459"/>
                </a:lnTo>
                <a:lnTo>
                  <a:pt x="0" y="400059"/>
                </a:lnTo>
                <a:cubicBezTo>
                  <a:pt x="0" y="431583"/>
                  <a:pt x="25627" y="457209"/>
                  <a:pt x="57151" y="457209"/>
                </a:cubicBezTo>
                <a:lnTo>
                  <a:pt x="342903" y="457209"/>
                </a:lnTo>
                <a:cubicBezTo>
                  <a:pt x="374423" y="457209"/>
                  <a:pt x="400054" y="431583"/>
                  <a:pt x="400054" y="400059"/>
                </a:cubicBezTo>
                <a:lnTo>
                  <a:pt x="400054" y="171459"/>
                </a:lnTo>
                <a:lnTo>
                  <a:pt x="400054" y="128597"/>
                </a:lnTo>
                <a:lnTo>
                  <a:pt x="400054" y="114309"/>
                </a:lnTo>
                <a:cubicBezTo>
                  <a:pt x="400054" y="82785"/>
                  <a:pt x="374427" y="57159"/>
                  <a:pt x="342903" y="57159"/>
                </a:cubicBezTo>
                <a:lnTo>
                  <a:pt x="307182" y="57159"/>
                </a:lnTo>
                <a:lnTo>
                  <a:pt x="307182" y="21443"/>
                </a:lnTo>
                <a:cubicBezTo>
                  <a:pt x="307182" y="9565"/>
                  <a:pt x="297629" y="14"/>
                  <a:pt x="285752" y="14"/>
                </a:cubicBezTo>
                <a:cubicBezTo>
                  <a:pt x="273874" y="14"/>
                  <a:pt x="264321" y="9569"/>
                  <a:pt x="264321" y="21447"/>
                </a:cubicBezTo>
                <a:lnTo>
                  <a:pt x="264321" y="57168"/>
                </a:lnTo>
                <a:lnTo>
                  <a:pt x="135733" y="57168"/>
                </a:lnTo>
                <a:lnTo>
                  <a:pt x="135733" y="21434"/>
                </a:lnTo>
                <a:moveTo>
                  <a:pt x="42861" y="171450"/>
                </a:moveTo>
                <a:lnTo>
                  <a:pt x="357185" y="171450"/>
                </a:lnTo>
                <a:lnTo>
                  <a:pt x="357185" y="400050"/>
                </a:lnTo>
                <a:cubicBezTo>
                  <a:pt x="357185" y="407909"/>
                  <a:pt x="350756" y="414338"/>
                  <a:pt x="342899" y="414338"/>
                </a:cubicBezTo>
                <a:lnTo>
                  <a:pt x="57147" y="414338"/>
                </a:lnTo>
                <a:cubicBezTo>
                  <a:pt x="49290" y="414338"/>
                  <a:pt x="42861" y="407909"/>
                  <a:pt x="42861" y="400050"/>
                </a:cubicBezTo>
                <a:lnTo>
                  <a:pt x="42861" y="171450"/>
                </a:lnTo>
              </a:path>
            </a:pathLst>
          </a:custGeom>
          <a:solidFill>
            <a:srgbClr val="212745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4" name="Text 12"/>
          <p:cNvSpPr/>
          <p:nvPr/>
        </p:nvSpPr>
        <p:spPr>
          <a:xfrm>
            <a:off x="8956155" y="2175588"/>
            <a:ext cx="457200" cy="404079"/>
          </a:xfrm>
          <a:custGeom>
            <a:avLst/>
            <a:gdLst/>
            <a:ahLst/>
            <a:cxnLst/>
            <a:rect l="l" t="t" r="r" b="b"/>
            <a:pathLst>
              <a:path w="457200" h="404079">
                <a:moveTo>
                  <a:pt x="365490" y="181213"/>
                </a:moveTo>
                <a:lnTo>
                  <a:pt x="414374" y="152997"/>
                </a:lnTo>
                <a:lnTo>
                  <a:pt x="350782" y="42828"/>
                </a:lnTo>
                <a:lnTo>
                  <a:pt x="301898" y="71045"/>
                </a:lnTo>
                <a:lnTo>
                  <a:pt x="365490" y="181213"/>
                </a:lnTo>
                <a:moveTo>
                  <a:pt x="261121" y="76209"/>
                </a:moveTo>
                <a:cubicBezTo>
                  <a:pt x="256192" y="64604"/>
                  <a:pt x="260645" y="50853"/>
                  <a:pt x="271851" y="44336"/>
                </a:cubicBezTo>
                <a:lnTo>
                  <a:pt x="342754" y="3398"/>
                </a:lnTo>
                <a:cubicBezTo>
                  <a:pt x="354915" y="-3596"/>
                  <a:pt x="370497" y="537"/>
                  <a:pt x="377492" y="12700"/>
                </a:cubicBezTo>
                <a:lnTo>
                  <a:pt x="453798" y="144887"/>
                </a:lnTo>
                <a:cubicBezTo>
                  <a:pt x="460794" y="157049"/>
                  <a:pt x="456661" y="172627"/>
                  <a:pt x="444499" y="179621"/>
                </a:cubicBezTo>
                <a:lnTo>
                  <a:pt x="373596" y="220559"/>
                </a:lnTo>
                <a:cubicBezTo>
                  <a:pt x="361435" y="227553"/>
                  <a:pt x="345854" y="223419"/>
                  <a:pt x="338858" y="211257"/>
                </a:cubicBezTo>
                <a:lnTo>
                  <a:pt x="338461" y="210622"/>
                </a:lnTo>
                <a:lnTo>
                  <a:pt x="304600" y="228984"/>
                </a:lnTo>
                <a:cubicBezTo>
                  <a:pt x="305076" y="232164"/>
                  <a:pt x="305314" y="235421"/>
                  <a:pt x="305314" y="238762"/>
                </a:cubicBezTo>
                <a:cubicBezTo>
                  <a:pt x="305314" y="254740"/>
                  <a:pt x="299429" y="269363"/>
                  <a:pt x="289654" y="280492"/>
                </a:cubicBezTo>
                <a:lnTo>
                  <a:pt x="329317" y="377786"/>
                </a:lnTo>
                <a:cubicBezTo>
                  <a:pt x="333290" y="387565"/>
                  <a:pt x="328603" y="398693"/>
                  <a:pt x="318824" y="402665"/>
                </a:cubicBezTo>
                <a:cubicBezTo>
                  <a:pt x="309049" y="406641"/>
                  <a:pt x="297921" y="401950"/>
                  <a:pt x="293943" y="392171"/>
                </a:cubicBezTo>
                <a:lnTo>
                  <a:pt x="256585" y="300522"/>
                </a:lnTo>
                <a:cubicBezTo>
                  <a:pt x="251817" y="301714"/>
                  <a:pt x="246810" y="302271"/>
                  <a:pt x="241639" y="302271"/>
                </a:cubicBezTo>
                <a:cubicBezTo>
                  <a:pt x="236473" y="302271"/>
                  <a:pt x="231467" y="301637"/>
                  <a:pt x="226693" y="300522"/>
                </a:cubicBezTo>
                <a:lnTo>
                  <a:pt x="189336" y="392171"/>
                </a:lnTo>
                <a:cubicBezTo>
                  <a:pt x="185363" y="401950"/>
                  <a:pt x="174234" y="406637"/>
                  <a:pt x="164455" y="402665"/>
                </a:cubicBezTo>
                <a:cubicBezTo>
                  <a:pt x="154680" y="398689"/>
                  <a:pt x="149989" y="387561"/>
                  <a:pt x="153962" y="377786"/>
                </a:cubicBezTo>
                <a:lnTo>
                  <a:pt x="189176" y="291305"/>
                </a:lnTo>
                <a:lnTo>
                  <a:pt x="118909" y="329300"/>
                </a:lnTo>
                <a:cubicBezTo>
                  <a:pt x="106825" y="335818"/>
                  <a:pt x="91646" y="331604"/>
                  <a:pt x="84811" y="319683"/>
                </a:cubicBezTo>
                <a:lnTo>
                  <a:pt x="84253" y="318649"/>
                </a:lnTo>
                <a:lnTo>
                  <a:pt x="49122" y="338918"/>
                </a:lnTo>
                <a:cubicBezTo>
                  <a:pt x="39982" y="344162"/>
                  <a:pt x="28296" y="341063"/>
                  <a:pt x="23047" y="331923"/>
                </a:cubicBezTo>
                <a:lnTo>
                  <a:pt x="2537" y="296235"/>
                </a:lnTo>
                <a:cubicBezTo>
                  <a:pt x="-2707" y="287094"/>
                  <a:pt x="393" y="275408"/>
                  <a:pt x="9533" y="270163"/>
                </a:cubicBezTo>
                <a:lnTo>
                  <a:pt x="44586" y="249895"/>
                </a:lnTo>
                <a:lnTo>
                  <a:pt x="41409" y="244569"/>
                </a:lnTo>
                <a:cubicBezTo>
                  <a:pt x="34573" y="232725"/>
                  <a:pt x="38309" y="217702"/>
                  <a:pt x="49835" y="210388"/>
                </a:cubicBezTo>
                <a:lnTo>
                  <a:pt x="261121" y="76209"/>
                </a:lnTo>
                <a:moveTo>
                  <a:pt x="319386" y="177556"/>
                </a:moveTo>
                <a:lnTo>
                  <a:pt x="280040" y="109437"/>
                </a:lnTo>
                <a:lnTo>
                  <a:pt x="80604" y="236059"/>
                </a:lnTo>
                <a:lnTo>
                  <a:pt x="111685" y="289870"/>
                </a:lnTo>
                <a:lnTo>
                  <a:pt x="179725" y="253067"/>
                </a:lnTo>
                <a:cubicBezTo>
                  <a:pt x="178692" y="248456"/>
                  <a:pt x="178134" y="243607"/>
                  <a:pt x="178134" y="238682"/>
                </a:cubicBezTo>
                <a:cubicBezTo>
                  <a:pt x="178134" y="203547"/>
                  <a:pt x="206590" y="175092"/>
                  <a:pt x="241726" y="175092"/>
                </a:cubicBezTo>
                <a:cubicBezTo>
                  <a:pt x="259772" y="175092"/>
                  <a:pt x="276067" y="182644"/>
                  <a:pt x="287670" y="194726"/>
                </a:cubicBezTo>
                <a:lnTo>
                  <a:pt x="319386" y="177556"/>
                </a:lnTo>
                <a:moveTo>
                  <a:pt x="241726" y="264118"/>
                </a:moveTo>
                <a:cubicBezTo>
                  <a:pt x="255776" y="264118"/>
                  <a:pt x="267160" y="252731"/>
                  <a:pt x="267160" y="238682"/>
                </a:cubicBezTo>
                <a:cubicBezTo>
                  <a:pt x="267160" y="224632"/>
                  <a:pt x="255771" y="213245"/>
                  <a:pt x="241726" y="213245"/>
                </a:cubicBezTo>
                <a:cubicBezTo>
                  <a:pt x="227676" y="213245"/>
                  <a:pt x="216292" y="224632"/>
                  <a:pt x="216292" y="238682"/>
                </a:cubicBezTo>
                <a:cubicBezTo>
                  <a:pt x="216292" y="252731"/>
                  <a:pt x="227681" y="264118"/>
                  <a:pt x="241726" y="264118"/>
                </a:cubicBezTo>
              </a:path>
            </a:pathLst>
          </a:custGeom>
          <a:solidFill>
            <a:srgbClr val="212745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5" name="Text 13"/>
          <p:cNvSpPr/>
          <p:nvPr/>
        </p:nvSpPr>
        <p:spPr>
          <a:xfrm>
            <a:off x="618179" y="1618020"/>
            <a:ext cx="84182" cy="1317141"/>
          </a:xfrm>
          <a:custGeom>
            <a:avLst/>
            <a:gdLst/>
            <a:ahLst/>
            <a:cxnLst/>
            <a:rect l="l" t="t" r="r" b="b"/>
            <a:pathLst>
              <a:path w="84182" h="1317141">
                <a:moveTo>
                  <a:pt x="0" y="658571"/>
                </a:moveTo>
                <a:cubicBezTo>
                  <a:pt x="0" y="294855"/>
                  <a:pt x="18845" y="0"/>
                  <a:pt x="42091" y="0"/>
                </a:cubicBezTo>
                <a:cubicBezTo>
                  <a:pt x="65337" y="0"/>
                  <a:pt x="84182" y="294855"/>
                  <a:pt x="84182" y="658571"/>
                </a:cubicBezTo>
                <a:cubicBezTo>
                  <a:pt x="84182" y="1022286"/>
                  <a:pt x="65337" y="1317141"/>
                  <a:pt x="42091" y="1317141"/>
                </a:cubicBezTo>
                <a:cubicBezTo>
                  <a:pt x="18845" y="1317141"/>
                  <a:pt x="0" y="1022286"/>
                  <a:pt x="0" y="658571"/>
                </a:cubicBezTo>
              </a:path>
            </a:pathLst>
          </a:custGeom>
          <a:solidFill>
            <a:srgbClr val="EF2A7B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6" name="Text 14"/>
          <p:cNvSpPr/>
          <p:nvPr/>
        </p:nvSpPr>
        <p:spPr>
          <a:xfrm>
            <a:off x="618179" y="3360883"/>
            <a:ext cx="84182" cy="1317141"/>
          </a:xfrm>
          <a:custGeom>
            <a:avLst/>
            <a:gdLst/>
            <a:ahLst/>
            <a:cxnLst/>
            <a:rect l="l" t="t" r="r" b="b"/>
            <a:pathLst>
              <a:path w="84182" h="1317141">
                <a:moveTo>
                  <a:pt x="0" y="658571"/>
                </a:moveTo>
                <a:cubicBezTo>
                  <a:pt x="0" y="294855"/>
                  <a:pt x="18845" y="0"/>
                  <a:pt x="42091" y="0"/>
                </a:cubicBezTo>
                <a:cubicBezTo>
                  <a:pt x="65337" y="0"/>
                  <a:pt x="84182" y="294855"/>
                  <a:pt x="84182" y="658571"/>
                </a:cubicBezTo>
                <a:cubicBezTo>
                  <a:pt x="84182" y="1022286"/>
                  <a:pt x="65337" y="1317141"/>
                  <a:pt x="42091" y="1317141"/>
                </a:cubicBezTo>
                <a:cubicBezTo>
                  <a:pt x="18845" y="1317141"/>
                  <a:pt x="0" y="1022286"/>
                  <a:pt x="0" y="658571"/>
                </a:cubicBezTo>
              </a:path>
            </a:pathLst>
          </a:custGeom>
          <a:solidFill>
            <a:srgbClr val="F0402C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7" name="Text 15"/>
          <p:cNvSpPr/>
          <p:nvPr/>
        </p:nvSpPr>
        <p:spPr>
          <a:xfrm>
            <a:off x="618179" y="4966244"/>
            <a:ext cx="84182" cy="1317141"/>
          </a:xfrm>
          <a:custGeom>
            <a:avLst/>
            <a:gdLst/>
            <a:ahLst/>
            <a:cxnLst/>
            <a:rect l="l" t="t" r="r" b="b"/>
            <a:pathLst>
              <a:path w="84182" h="1317141">
                <a:moveTo>
                  <a:pt x="0" y="658571"/>
                </a:moveTo>
                <a:cubicBezTo>
                  <a:pt x="0" y="294855"/>
                  <a:pt x="18845" y="0"/>
                  <a:pt x="42091" y="0"/>
                </a:cubicBezTo>
                <a:cubicBezTo>
                  <a:pt x="65337" y="0"/>
                  <a:pt x="84182" y="294855"/>
                  <a:pt x="84182" y="658571"/>
                </a:cubicBezTo>
                <a:cubicBezTo>
                  <a:pt x="84182" y="1022286"/>
                  <a:pt x="65337" y="1317141"/>
                  <a:pt x="42091" y="1317141"/>
                </a:cubicBezTo>
                <a:cubicBezTo>
                  <a:pt x="18845" y="1317141"/>
                  <a:pt x="0" y="1022286"/>
                  <a:pt x="0" y="658571"/>
                </a:cubicBezTo>
              </a:path>
            </a:pathLst>
          </a:custGeom>
          <a:solidFill>
            <a:srgbClr val="9D1E62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997250" y="4858457"/>
            <a:ext cx="4389500" cy="3895682"/>
          </a:xfrm>
          <a:prstGeom prst="rect">
            <a:avLst/>
          </a:prstGeom>
          <a:blipFill>
            <a:blip r:embed="rId1"/>
            <a:srcRect l="0" t="0" r="0" b="0"/>
            <a:stretch>
              <a:fillRect l="0" t="0" r="0" b="0"/>
            </a:stretch>
          </a:blip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9575489" y="5540210"/>
            <a:ext cx="2804403" cy="3090940"/>
          </a:xfrm>
          <a:prstGeom prst="rect">
            <a:avLst/>
          </a:prstGeom>
          <a:blipFill>
            <a:blip r:embed="rId2"/>
            <a:srcRect l="0" t="0" r="0" b="0"/>
            <a:stretch>
              <a:fillRect l="0" t="0" r="0" b="0"/>
            </a:stretch>
          </a:blip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7802513" y="3952568"/>
            <a:ext cx="4389487" cy="2905432"/>
          </a:xfrm>
          <a:prstGeom prst="rect">
            <a:avLst/>
          </a:prstGeom>
          <a:solidFill>
            <a:srgbClr val="FFFFFF">
              <a:alpha val="87741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651277" y="3963033"/>
            <a:ext cx="3313007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926"/>
              </a:spcBef>
              <a:buNone/>
            </a:pPr>
            <a:r>
              <a:rPr lang="en-US" sz="1667" b="1" dirty="0">
                <a:solidFill>
                  <a:srgbClr val="0A0E1C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Summarize changes in plain language</a:t>
            </a:r>
            <a:endParaRPr lang="en-US" sz="1667" dirty="0"/>
          </a:p>
        </p:txBody>
      </p:sp>
      <p:sp>
        <p:nvSpPr>
          <p:cNvPr id="6" name="Text 4"/>
          <p:cNvSpPr/>
          <p:nvPr/>
        </p:nvSpPr>
        <p:spPr>
          <a:xfrm>
            <a:off x="651277" y="4647913"/>
            <a:ext cx="331216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600" dirty="0">
                <a:solidFill>
                  <a:srgbClr val="0A0E1C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What’s new, who it affects, and when it starts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4453858" y="4647913"/>
            <a:ext cx="331216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600" dirty="0">
                <a:solidFill>
                  <a:srgbClr val="0A0E1C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Use a small “Policy Snapshot” box with 2–3 bullets max to avoid long paragraphs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4451868" y="3963033"/>
            <a:ext cx="3313007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926"/>
              </a:spcBef>
              <a:buNone/>
            </a:pPr>
            <a:r>
              <a:rPr lang="en-US" sz="1667" b="1" dirty="0">
                <a:solidFill>
                  <a:srgbClr val="0A0E1C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Policy Snapshot box</a:t>
            </a:r>
            <a:endParaRPr lang="en-US" sz="1667" dirty="0"/>
          </a:p>
        </p:txBody>
      </p:sp>
      <p:sp>
        <p:nvSpPr>
          <p:cNvPr id="9" name="Text 7"/>
          <p:cNvSpPr/>
          <p:nvPr/>
        </p:nvSpPr>
        <p:spPr>
          <a:xfrm>
            <a:off x="8252460" y="3963033"/>
            <a:ext cx="3313007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926"/>
              </a:spcBef>
              <a:buNone/>
            </a:pPr>
            <a:r>
              <a:rPr lang="en-US" sz="1667" b="1" dirty="0">
                <a:solidFill>
                  <a:srgbClr val="0A0E1C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Additional resources</a:t>
            </a:r>
            <a:endParaRPr lang="en-US" sz="1667" dirty="0"/>
          </a:p>
        </p:txBody>
      </p:sp>
      <p:sp>
        <p:nvSpPr>
          <p:cNvPr id="10" name="Text 8"/>
          <p:cNvSpPr/>
          <p:nvPr/>
        </p:nvSpPr>
        <p:spPr>
          <a:xfrm>
            <a:off x="8256439" y="4647913"/>
            <a:ext cx="331216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600" dirty="0">
                <a:solidFill>
                  <a:srgbClr val="0A0E1C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Add a link placeholder to the full policy and a “Questions? Contact HR/People Ops” line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647703" y="533402"/>
            <a:ext cx="7655558" cy="16151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buNone/>
            </a:pPr>
            <a:r>
              <a:rPr lang="en-US" sz="4000" dirty="0">
                <a:solidFill>
                  <a:srgbClr val="0A0E1C"/>
                </a:solidFill>
                <a:latin typeface="Rubik Dirt" pitchFamily="34" charset="0"/>
                <a:ea typeface="Rubik Dirt" pitchFamily="34" charset="-122"/>
                <a:cs typeface="Rubik Dirt" pitchFamily="34" charset="-120"/>
              </a:rPr>
              <a:t>Policy Updates (Plain Language + Version Control)</a:t>
            </a:r>
            <a:endParaRPr lang="en-US" sz="4000" dirty="0"/>
          </a:p>
        </p:txBody>
      </p:sp>
      <p:sp>
        <p:nvSpPr>
          <p:cNvPr id="12" name="Text 10"/>
          <p:cNvSpPr/>
          <p:nvPr/>
        </p:nvSpPr>
        <p:spPr>
          <a:xfrm>
            <a:off x="647879" y="2620069"/>
            <a:ext cx="1174429" cy="1096554"/>
          </a:xfrm>
          <a:custGeom>
            <a:avLst/>
            <a:gdLst/>
            <a:ahLst/>
            <a:cxnLst/>
            <a:rect l="l" t="t" r="r" b="b"/>
            <a:pathLst>
              <a:path w="1174429" h="1096554">
                <a:moveTo>
                  <a:pt x="0" y="548277"/>
                </a:moveTo>
                <a:cubicBezTo>
                  <a:pt x="0" y="245475"/>
                  <a:pt x="262908" y="0"/>
                  <a:pt x="587215" y="0"/>
                </a:cubicBezTo>
                <a:cubicBezTo>
                  <a:pt x="911521" y="0"/>
                  <a:pt x="1174429" y="245475"/>
                  <a:pt x="1174429" y="548277"/>
                </a:cubicBezTo>
                <a:cubicBezTo>
                  <a:pt x="1174429" y="851079"/>
                  <a:pt x="911521" y="1096554"/>
                  <a:pt x="587215" y="1096554"/>
                </a:cubicBezTo>
                <a:cubicBezTo>
                  <a:pt x="262908" y="1096554"/>
                  <a:pt x="0" y="851079"/>
                  <a:pt x="0" y="548277"/>
                </a:cubicBezTo>
              </a:path>
            </a:pathLst>
          </a:custGeom>
          <a:solidFill>
            <a:srgbClr val="F5C9E0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3" name="Text 11"/>
          <p:cNvSpPr/>
          <p:nvPr/>
        </p:nvSpPr>
        <p:spPr>
          <a:xfrm>
            <a:off x="963930" y="2956527"/>
            <a:ext cx="548640" cy="426720"/>
          </a:xfrm>
          <a:custGeom>
            <a:avLst/>
            <a:gdLst/>
            <a:ahLst/>
            <a:cxnLst/>
            <a:rect l="l" t="t" r="r" b="b"/>
            <a:pathLst>
              <a:path w="548640" h="426720">
                <a:moveTo>
                  <a:pt x="525778" y="0"/>
                </a:moveTo>
                <a:cubicBezTo>
                  <a:pt x="513110" y="0"/>
                  <a:pt x="502916" y="10190"/>
                  <a:pt x="502916" y="22859"/>
                </a:cubicBezTo>
                <a:lnTo>
                  <a:pt x="502916" y="28287"/>
                </a:lnTo>
                <a:lnTo>
                  <a:pt x="45718" y="152971"/>
                </a:lnTo>
                <a:lnTo>
                  <a:pt x="45718" y="144778"/>
                </a:lnTo>
                <a:cubicBezTo>
                  <a:pt x="45718" y="132108"/>
                  <a:pt x="35524" y="121918"/>
                  <a:pt x="22856" y="121918"/>
                </a:cubicBezTo>
                <a:cubicBezTo>
                  <a:pt x="10188" y="121918"/>
                  <a:pt x="-5" y="132108"/>
                  <a:pt x="-5" y="144778"/>
                </a:cubicBezTo>
                <a:lnTo>
                  <a:pt x="-5" y="165448"/>
                </a:lnTo>
                <a:lnTo>
                  <a:pt x="-5" y="182879"/>
                </a:lnTo>
                <a:lnTo>
                  <a:pt x="-5" y="243841"/>
                </a:lnTo>
                <a:lnTo>
                  <a:pt x="-5" y="261272"/>
                </a:lnTo>
                <a:lnTo>
                  <a:pt x="-5" y="281942"/>
                </a:lnTo>
                <a:cubicBezTo>
                  <a:pt x="-5" y="294612"/>
                  <a:pt x="10188" y="304802"/>
                  <a:pt x="22856" y="304802"/>
                </a:cubicBezTo>
                <a:cubicBezTo>
                  <a:pt x="35524" y="304802"/>
                  <a:pt x="45718" y="294612"/>
                  <a:pt x="45718" y="281942"/>
                </a:cubicBezTo>
                <a:lnTo>
                  <a:pt x="45718" y="273749"/>
                </a:lnTo>
                <a:lnTo>
                  <a:pt x="157734" y="304324"/>
                </a:lnTo>
                <a:cubicBezTo>
                  <a:pt x="154305" y="314040"/>
                  <a:pt x="152401" y="324422"/>
                  <a:pt x="152401" y="335278"/>
                </a:cubicBezTo>
                <a:cubicBezTo>
                  <a:pt x="152401" y="385759"/>
                  <a:pt x="193357" y="426720"/>
                  <a:pt x="243843" y="426720"/>
                </a:cubicBezTo>
                <a:cubicBezTo>
                  <a:pt x="288513" y="426720"/>
                  <a:pt x="325761" y="394716"/>
                  <a:pt x="333666" y="352330"/>
                </a:cubicBezTo>
                <a:lnTo>
                  <a:pt x="502927" y="398433"/>
                </a:lnTo>
                <a:lnTo>
                  <a:pt x="502927" y="403861"/>
                </a:lnTo>
                <a:cubicBezTo>
                  <a:pt x="502927" y="416530"/>
                  <a:pt x="513121" y="426720"/>
                  <a:pt x="525789" y="426720"/>
                </a:cubicBezTo>
                <a:cubicBezTo>
                  <a:pt x="538457" y="426720"/>
                  <a:pt x="548651" y="416530"/>
                  <a:pt x="548651" y="403861"/>
                </a:cubicBezTo>
                <a:lnTo>
                  <a:pt x="548651" y="381001"/>
                </a:lnTo>
                <a:lnTo>
                  <a:pt x="548651" y="45723"/>
                </a:lnTo>
                <a:lnTo>
                  <a:pt x="548651" y="22864"/>
                </a:lnTo>
                <a:cubicBezTo>
                  <a:pt x="548651" y="10194"/>
                  <a:pt x="538457" y="4"/>
                  <a:pt x="525789" y="4"/>
                </a:cubicBezTo>
                <a:lnTo>
                  <a:pt x="525778" y="0"/>
                </a:lnTo>
                <a:moveTo>
                  <a:pt x="502922" y="351092"/>
                </a:moveTo>
                <a:lnTo>
                  <a:pt x="45724" y="226409"/>
                </a:lnTo>
                <a:lnTo>
                  <a:pt x="45724" y="200405"/>
                </a:lnTo>
                <a:lnTo>
                  <a:pt x="502922" y="75628"/>
                </a:lnTo>
                <a:lnTo>
                  <a:pt x="502922" y="351092"/>
                </a:lnTo>
                <a:moveTo>
                  <a:pt x="198119" y="335278"/>
                </a:moveTo>
                <a:cubicBezTo>
                  <a:pt x="198119" y="328515"/>
                  <a:pt x="199546" y="322135"/>
                  <a:pt x="202218" y="316417"/>
                </a:cubicBezTo>
                <a:lnTo>
                  <a:pt x="289369" y="340134"/>
                </a:lnTo>
                <a:cubicBezTo>
                  <a:pt x="286895" y="363087"/>
                  <a:pt x="267462" y="380903"/>
                  <a:pt x="243936" y="380903"/>
                </a:cubicBezTo>
                <a:cubicBezTo>
                  <a:pt x="218693" y="380903"/>
                  <a:pt x="198218" y="360425"/>
                  <a:pt x="198218" y="335184"/>
                </a:cubicBezTo>
                <a:lnTo>
                  <a:pt x="198119" y="335278"/>
                </a:lnTo>
              </a:path>
            </a:pathLst>
          </a:custGeom>
          <a:solidFill>
            <a:srgbClr val="EF2A7B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4" name="Text 12"/>
          <p:cNvSpPr/>
          <p:nvPr/>
        </p:nvSpPr>
        <p:spPr>
          <a:xfrm>
            <a:off x="4538744" y="2620069"/>
            <a:ext cx="1174429" cy="1096554"/>
          </a:xfrm>
          <a:custGeom>
            <a:avLst/>
            <a:gdLst/>
            <a:ahLst/>
            <a:cxnLst/>
            <a:rect l="l" t="t" r="r" b="b"/>
            <a:pathLst>
              <a:path w="1174429" h="1096554">
                <a:moveTo>
                  <a:pt x="0" y="548277"/>
                </a:moveTo>
                <a:cubicBezTo>
                  <a:pt x="0" y="245475"/>
                  <a:pt x="262908" y="0"/>
                  <a:pt x="587215" y="0"/>
                </a:cubicBezTo>
                <a:cubicBezTo>
                  <a:pt x="911521" y="0"/>
                  <a:pt x="1174429" y="245475"/>
                  <a:pt x="1174429" y="548277"/>
                </a:cubicBezTo>
                <a:cubicBezTo>
                  <a:pt x="1174429" y="851079"/>
                  <a:pt x="911521" y="1096554"/>
                  <a:pt x="587215" y="1096554"/>
                </a:cubicBezTo>
                <a:cubicBezTo>
                  <a:pt x="262908" y="1096554"/>
                  <a:pt x="0" y="851079"/>
                  <a:pt x="0" y="548277"/>
                </a:cubicBezTo>
              </a:path>
            </a:pathLst>
          </a:custGeom>
          <a:solidFill>
            <a:srgbClr val="F5C9E0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5" name="Text 13"/>
          <p:cNvSpPr/>
          <p:nvPr/>
        </p:nvSpPr>
        <p:spPr>
          <a:xfrm>
            <a:off x="4923375" y="2932378"/>
            <a:ext cx="411480" cy="548640"/>
          </a:xfrm>
          <a:custGeom>
            <a:avLst/>
            <a:gdLst/>
            <a:ahLst/>
            <a:cxnLst/>
            <a:rect l="l" t="t" r="r" b="b"/>
            <a:pathLst>
              <a:path w="411480" h="548640">
                <a:moveTo>
                  <a:pt x="300039" y="68580"/>
                </a:moveTo>
                <a:lnTo>
                  <a:pt x="342903" y="68580"/>
                </a:lnTo>
                <a:cubicBezTo>
                  <a:pt x="380730" y="68580"/>
                  <a:pt x="411484" y="99331"/>
                  <a:pt x="411484" y="137160"/>
                </a:cubicBezTo>
                <a:lnTo>
                  <a:pt x="411484" y="480060"/>
                </a:lnTo>
                <a:cubicBezTo>
                  <a:pt x="411484" y="517889"/>
                  <a:pt x="380730" y="548640"/>
                  <a:pt x="342903" y="548640"/>
                </a:cubicBezTo>
                <a:lnTo>
                  <a:pt x="68581" y="548640"/>
                </a:lnTo>
                <a:cubicBezTo>
                  <a:pt x="30754" y="548640"/>
                  <a:pt x="0" y="517889"/>
                  <a:pt x="0" y="480060"/>
                </a:cubicBezTo>
                <a:lnTo>
                  <a:pt x="0" y="137160"/>
                </a:lnTo>
                <a:cubicBezTo>
                  <a:pt x="0" y="99331"/>
                  <a:pt x="30754" y="68580"/>
                  <a:pt x="68581" y="68580"/>
                </a:cubicBezTo>
                <a:lnTo>
                  <a:pt x="111445" y="68580"/>
                </a:lnTo>
                <a:lnTo>
                  <a:pt x="121732" y="68580"/>
                </a:lnTo>
                <a:cubicBezTo>
                  <a:pt x="129661" y="29467"/>
                  <a:pt x="164275" y="0"/>
                  <a:pt x="205744" y="0"/>
                </a:cubicBezTo>
                <a:cubicBezTo>
                  <a:pt x="247213" y="0"/>
                  <a:pt x="281827" y="29467"/>
                  <a:pt x="289756" y="68580"/>
                </a:cubicBezTo>
                <a:lnTo>
                  <a:pt x="300039" y="68580"/>
                </a:lnTo>
                <a:moveTo>
                  <a:pt x="68581" y="120015"/>
                </a:moveTo>
                <a:cubicBezTo>
                  <a:pt x="59150" y="120015"/>
                  <a:pt x="51435" y="127729"/>
                  <a:pt x="51435" y="137160"/>
                </a:cubicBezTo>
                <a:lnTo>
                  <a:pt x="51435" y="480060"/>
                </a:lnTo>
                <a:cubicBezTo>
                  <a:pt x="51435" y="489491"/>
                  <a:pt x="59150" y="497205"/>
                  <a:pt x="68581" y="497205"/>
                </a:cubicBezTo>
                <a:lnTo>
                  <a:pt x="342903" y="497205"/>
                </a:lnTo>
                <a:cubicBezTo>
                  <a:pt x="352334" y="497205"/>
                  <a:pt x="360049" y="489491"/>
                  <a:pt x="360049" y="480060"/>
                </a:cubicBezTo>
                <a:lnTo>
                  <a:pt x="360049" y="137160"/>
                </a:lnTo>
                <a:cubicBezTo>
                  <a:pt x="360049" y="127729"/>
                  <a:pt x="352334" y="120015"/>
                  <a:pt x="342903" y="120015"/>
                </a:cubicBezTo>
                <a:lnTo>
                  <a:pt x="325756" y="120015"/>
                </a:lnTo>
                <a:lnTo>
                  <a:pt x="325756" y="145735"/>
                </a:lnTo>
                <a:cubicBezTo>
                  <a:pt x="325756" y="159989"/>
                  <a:pt x="314293" y="171456"/>
                  <a:pt x="300039" y="171456"/>
                </a:cubicBezTo>
                <a:lnTo>
                  <a:pt x="205740" y="171456"/>
                </a:lnTo>
                <a:lnTo>
                  <a:pt x="111441" y="171456"/>
                </a:lnTo>
                <a:cubicBezTo>
                  <a:pt x="97187" y="171456"/>
                  <a:pt x="85724" y="159989"/>
                  <a:pt x="85724" y="145741"/>
                </a:cubicBezTo>
                <a:lnTo>
                  <a:pt x="85724" y="120026"/>
                </a:lnTo>
                <a:lnTo>
                  <a:pt x="68581" y="120015"/>
                </a:lnTo>
                <a:moveTo>
                  <a:pt x="205740" y="111445"/>
                </a:moveTo>
                <a:cubicBezTo>
                  <a:pt x="219944" y="111445"/>
                  <a:pt x="231458" y="99929"/>
                  <a:pt x="231458" y="85731"/>
                </a:cubicBezTo>
                <a:cubicBezTo>
                  <a:pt x="231458" y="71526"/>
                  <a:pt x="219944" y="60016"/>
                  <a:pt x="205740" y="60016"/>
                </a:cubicBezTo>
                <a:cubicBezTo>
                  <a:pt x="191536" y="60016"/>
                  <a:pt x="180023" y="71532"/>
                  <a:pt x="180023" y="85736"/>
                </a:cubicBezTo>
                <a:cubicBezTo>
                  <a:pt x="180023" y="99940"/>
                  <a:pt x="191536" y="111456"/>
                  <a:pt x="205740" y="111456"/>
                </a:cubicBezTo>
                <a:lnTo>
                  <a:pt x="205740" y="111445"/>
                </a:lnTo>
              </a:path>
            </a:pathLst>
          </a:custGeom>
          <a:solidFill>
            <a:srgbClr val="EF2A7B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6" name="Text 14"/>
          <p:cNvSpPr/>
          <p:nvPr/>
        </p:nvSpPr>
        <p:spPr>
          <a:xfrm>
            <a:off x="8401060" y="2620069"/>
            <a:ext cx="1174429" cy="1096554"/>
          </a:xfrm>
          <a:custGeom>
            <a:avLst/>
            <a:gdLst/>
            <a:ahLst/>
            <a:cxnLst/>
            <a:rect l="l" t="t" r="r" b="b"/>
            <a:pathLst>
              <a:path w="1174429" h="1096554">
                <a:moveTo>
                  <a:pt x="0" y="548277"/>
                </a:moveTo>
                <a:cubicBezTo>
                  <a:pt x="0" y="245475"/>
                  <a:pt x="262908" y="0"/>
                  <a:pt x="587215" y="0"/>
                </a:cubicBezTo>
                <a:cubicBezTo>
                  <a:pt x="911521" y="0"/>
                  <a:pt x="1174429" y="245475"/>
                  <a:pt x="1174429" y="548277"/>
                </a:cubicBezTo>
                <a:cubicBezTo>
                  <a:pt x="1174429" y="851079"/>
                  <a:pt x="911521" y="1096554"/>
                  <a:pt x="587215" y="1096554"/>
                </a:cubicBezTo>
                <a:cubicBezTo>
                  <a:pt x="262908" y="1096554"/>
                  <a:pt x="0" y="851079"/>
                  <a:pt x="0" y="548277"/>
                </a:cubicBezTo>
              </a:path>
            </a:pathLst>
          </a:custGeom>
          <a:solidFill>
            <a:srgbClr val="F5C9E0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7" name="Text 15"/>
          <p:cNvSpPr/>
          <p:nvPr/>
        </p:nvSpPr>
        <p:spPr>
          <a:xfrm>
            <a:off x="8717111" y="2957312"/>
            <a:ext cx="548640" cy="425149"/>
          </a:xfrm>
          <a:custGeom>
            <a:avLst/>
            <a:gdLst/>
            <a:ahLst/>
            <a:cxnLst/>
            <a:rect l="l" t="t" r="r" b="b"/>
            <a:pathLst>
              <a:path w="548640" h="425149">
                <a:moveTo>
                  <a:pt x="510411" y="222761"/>
                </a:moveTo>
                <a:cubicBezTo>
                  <a:pt x="561385" y="171790"/>
                  <a:pt x="561385" y="89162"/>
                  <a:pt x="510411" y="38187"/>
                </a:cubicBezTo>
                <a:cubicBezTo>
                  <a:pt x="461889" y="-10335"/>
                  <a:pt x="383977" y="-12967"/>
                  <a:pt x="332278" y="32290"/>
                </a:cubicBezTo>
                <a:lnTo>
                  <a:pt x="326748" y="37188"/>
                </a:lnTo>
                <a:cubicBezTo>
                  <a:pt x="317679" y="45079"/>
                  <a:pt x="316774" y="58866"/>
                  <a:pt x="324663" y="67935"/>
                </a:cubicBezTo>
                <a:cubicBezTo>
                  <a:pt x="332553" y="77003"/>
                  <a:pt x="346340" y="77913"/>
                  <a:pt x="355409" y="70022"/>
                </a:cubicBezTo>
                <a:lnTo>
                  <a:pt x="360939" y="65124"/>
                </a:lnTo>
                <a:cubicBezTo>
                  <a:pt x="395405" y="35011"/>
                  <a:pt x="447284" y="36737"/>
                  <a:pt x="479665" y="69116"/>
                </a:cubicBezTo>
                <a:cubicBezTo>
                  <a:pt x="513587" y="103039"/>
                  <a:pt x="513587" y="158092"/>
                  <a:pt x="479665" y="192104"/>
                </a:cubicBezTo>
                <a:lnTo>
                  <a:pt x="376905" y="294777"/>
                </a:lnTo>
                <a:cubicBezTo>
                  <a:pt x="342982" y="328700"/>
                  <a:pt x="287838" y="328700"/>
                  <a:pt x="253916" y="294777"/>
                </a:cubicBezTo>
                <a:cubicBezTo>
                  <a:pt x="221535" y="262398"/>
                  <a:pt x="219813" y="210517"/>
                  <a:pt x="249927" y="176050"/>
                </a:cubicBezTo>
                <a:lnTo>
                  <a:pt x="254190" y="171152"/>
                </a:lnTo>
                <a:cubicBezTo>
                  <a:pt x="262080" y="162084"/>
                  <a:pt x="261175" y="148385"/>
                  <a:pt x="252106" y="140405"/>
                </a:cubicBezTo>
                <a:cubicBezTo>
                  <a:pt x="243036" y="132425"/>
                  <a:pt x="229342" y="133420"/>
                  <a:pt x="221360" y="142493"/>
                </a:cubicBezTo>
                <a:lnTo>
                  <a:pt x="217097" y="147391"/>
                </a:lnTo>
                <a:cubicBezTo>
                  <a:pt x="171927" y="199089"/>
                  <a:pt x="174561" y="277002"/>
                  <a:pt x="223083" y="325524"/>
                </a:cubicBezTo>
                <a:cubicBezTo>
                  <a:pt x="274057" y="376495"/>
                  <a:pt x="356682" y="376495"/>
                  <a:pt x="407656" y="325524"/>
                </a:cubicBezTo>
                <a:lnTo>
                  <a:pt x="510411" y="222761"/>
                </a:lnTo>
                <a:moveTo>
                  <a:pt x="38229" y="202448"/>
                </a:moveTo>
                <a:cubicBezTo>
                  <a:pt x="-12745" y="253419"/>
                  <a:pt x="-12745" y="336046"/>
                  <a:pt x="38229" y="386928"/>
                </a:cubicBezTo>
                <a:cubicBezTo>
                  <a:pt x="86844" y="435544"/>
                  <a:pt x="164757" y="438082"/>
                  <a:pt x="216455" y="392825"/>
                </a:cubicBezTo>
                <a:lnTo>
                  <a:pt x="221985" y="387927"/>
                </a:lnTo>
                <a:cubicBezTo>
                  <a:pt x="231054" y="380037"/>
                  <a:pt x="231960" y="366249"/>
                  <a:pt x="224070" y="357181"/>
                </a:cubicBezTo>
                <a:cubicBezTo>
                  <a:pt x="216181" y="348112"/>
                  <a:pt x="202393" y="347202"/>
                  <a:pt x="193324" y="355093"/>
                </a:cubicBezTo>
                <a:lnTo>
                  <a:pt x="187794" y="359991"/>
                </a:lnTo>
                <a:cubicBezTo>
                  <a:pt x="153328" y="390104"/>
                  <a:pt x="101449" y="388378"/>
                  <a:pt x="69068" y="355999"/>
                </a:cubicBezTo>
                <a:cubicBezTo>
                  <a:pt x="35146" y="322076"/>
                  <a:pt x="35146" y="267024"/>
                  <a:pt x="69068" y="233012"/>
                </a:cubicBezTo>
                <a:lnTo>
                  <a:pt x="171829" y="130432"/>
                </a:lnTo>
                <a:cubicBezTo>
                  <a:pt x="205751" y="96509"/>
                  <a:pt x="260807" y="96509"/>
                  <a:pt x="294817" y="130432"/>
                </a:cubicBezTo>
                <a:cubicBezTo>
                  <a:pt x="327198" y="162811"/>
                  <a:pt x="328921" y="214692"/>
                  <a:pt x="298806" y="249159"/>
                </a:cubicBezTo>
                <a:lnTo>
                  <a:pt x="293906" y="254690"/>
                </a:lnTo>
                <a:cubicBezTo>
                  <a:pt x="286017" y="263758"/>
                  <a:pt x="286922" y="277457"/>
                  <a:pt x="295991" y="285437"/>
                </a:cubicBezTo>
                <a:cubicBezTo>
                  <a:pt x="305060" y="293417"/>
                  <a:pt x="318754" y="292422"/>
                  <a:pt x="326737" y="283349"/>
                </a:cubicBezTo>
                <a:lnTo>
                  <a:pt x="331636" y="277818"/>
                </a:lnTo>
                <a:cubicBezTo>
                  <a:pt x="376894" y="226120"/>
                  <a:pt x="374266" y="148207"/>
                  <a:pt x="325739" y="99595"/>
                </a:cubicBezTo>
                <a:cubicBezTo>
                  <a:pt x="274764" y="48624"/>
                  <a:pt x="192139" y="48624"/>
                  <a:pt x="141165" y="99595"/>
                </a:cubicBezTo>
                <a:lnTo>
                  <a:pt x="38229" y="202448"/>
                </a:lnTo>
              </a:path>
            </a:pathLst>
          </a:custGeom>
          <a:solidFill>
            <a:srgbClr val="EF2A7B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8" name="Text 16"/>
          <p:cNvSpPr/>
          <p:nvPr/>
        </p:nvSpPr>
        <p:spPr>
          <a:xfrm>
            <a:off x="-1156869" y="-806903"/>
            <a:ext cx="1804572" cy="1737511"/>
          </a:xfrm>
          <a:prstGeom prst="rect">
            <a:avLst/>
          </a:prstGeom>
          <a:blipFill>
            <a:blip r:embed="rId3"/>
            <a:srcRect l="0" t="0" r="0" b="0"/>
            <a:stretch>
              <a:fillRect l="0" t="0" r="0" b="0"/>
            </a:stretch>
          </a:blip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9" name="Text 17"/>
          <p:cNvSpPr/>
          <p:nvPr/>
        </p:nvSpPr>
        <p:spPr>
          <a:xfrm>
            <a:off x="10762546" y="-908804"/>
            <a:ext cx="2383743" cy="3346994"/>
          </a:xfrm>
          <a:prstGeom prst="rect">
            <a:avLst/>
          </a:prstGeom>
          <a:blipFill>
            <a:blip r:embed="rId4"/>
            <a:srcRect l="0" t="0" r="0" b="0"/>
            <a:stretch>
              <a:fillRect l="0" t="0" r="0" b="0"/>
            </a:stretch>
          </a:blip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095999" y="533400"/>
            <a:ext cx="5562601" cy="1828798"/>
          </a:xfrm>
          <a:custGeom>
            <a:avLst/>
            <a:gdLst/>
            <a:ahLst/>
            <a:cxnLst/>
            <a:rect l="l" t="t" r="r" b="b"/>
            <a:pathLst>
              <a:path w="5562601" h="1828798">
                <a:moveTo>
                  <a:pt x="5561377" y="919611"/>
                </a:moveTo>
                <a:cubicBezTo>
                  <a:pt x="5561377" y="991593"/>
                  <a:pt x="5564158" y="1063592"/>
                  <a:pt x="5561377" y="1132154"/>
                </a:cubicBezTo>
                <a:cubicBezTo>
                  <a:pt x="5558540" y="1231567"/>
                  <a:pt x="5555703" y="1327561"/>
                  <a:pt x="5544411" y="1426975"/>
                </a:cubicBezTo>
                <a:cubicBezTo>
                  <a:pt x="5541630" y="1440691"/>
                  <a:pt x="5544411" y="1454407"/>
                  <a:pt x="5544411" y="1468104"/>
                </a:cubicBezTo>
                <a:cubicBezTo>
                  <a:pt x="5547248" y="1526388"/>
                  <a:pt x="5535956" y="1577814"/>
                  <a:pt x="5524664" y="1632659"/>
                </a:cubicBezTo>
                <a:cubicBezTo>
                  <a:pt x="5519046" y="1653233"/>
                  <a:pt x="5507754" y="1666949"/>
                  <a:pt x="5490732" y="1673789"/>
                </a:cubicBezTo>
                <a:cubicBezTo>
                  <a:pt x="5448345" y="1694363"/>
                  <a:pt x="5403177" y="1701221"/>
                  <a:pt x="5360790" y="1704641"/>
                </a:cubicBezTo>
                <a:cubicBezTo>
                  <a:pt x="5321240" y="1711499"/>
                  <a:pt x="5278853" y="1718357"/>
                  <a:pt x="5239358" y="1728635"/>
                </a:cubicBezTo>
                <a:cubicBezTo>
                  <a:pt x="5196971" y="1738913"/>
                  <a:pt x="5154584" y="1742351"/>
                  <a:pt x="5112253" y="1749209"/>
                </a:cubicBezTo>
                <a:cubicBezTo>
                  <a:pt x="4970963" y="1769783"/>
                  <a:pt x="4829728" y="1769783"/>
                  <a:pt x="4688438" y="1762925"/>
                </a:cubicBezTo>
                <a:cubicBezTo>
                  <a:pt x="4151703" y="1742351"/>
                  <a:pt x="3617749" y="1759487"/>
                  <a:pt x="3080958" y="1752647"/>
                </a:cubicBezTo>
                <a:cubicBezTo>
                  <a:pt x="3021605" y="1752647"/>
                  <a:pt x="2959471" y="1759505"/>
                  <a:pt x="2900173" y="1756067"/>
                </a:cubicBezTo>
                <a:cubicBezTo>
                  <a:pt x="2852168" y="1756067"/>
                  <a:pt x="2804107" y="1752647"/>
                  <a:pt x="2756102" y="1749209"/>
                </a:cubicBezTo>
                <a:cubicBezTo>
                  <a:pt x="2682676" y="1749209"/>
                  <a:pt x="2609194" y="1756067"/>
                  <a:pt x="2535767" y="1762925"/>
                </a:cubicBezTo>
                <a:cubicBezTo>
                  <a:pt x="2453830" y="1766345"/>
                  <a:pt x="2371893" y="1766345"/>
                  <a:pt x="2289956" y="1766345"/>
                </a:cubicBezTo>
                <a:cubicBezTo>
                  <a:pt x="2185435" y="1766345"/>
                  <a:pt x="2078077" y="1762925"/>
                  <a:pt x="1973555" y="1766345"/>
                </a:cubicBezTo>
                <a:cubicBezTo>
                  <a:pt x="1860579" y="1769783"/>
                  <a:pt x="1747547" y="1780061"/>
                  <a:pt x="1634515" y="1783481"/>
                </a:cubicBezTo>
                <a:cubicBezTo>
                  <a:pt x="1555415" y="1786900"/>
                  <a:pt x="1476314" y="1800616"/>
                  <a:pt x="1397214" y="1814332"/>
                </a:cubicBezTo>
                <a:cubicBezTo>
                  <a:pt x="1374630" y="1817771"/>
                  <a:pt x="1351990" y="1817771"/>
                  <a:pt x="1329406" y="1817771"/>
                </a:cubicBezTo>
                <a:cubicBezTo>
                  <a:pt x="1272890" y="1817771"/>
                  <a:pt x="1219211" y="1828048"/>
                  <a:pt x="1162751" y="1824629"/>
                </a:cubicBezTo>
                <a:cubicBezTo>
                  <a:pt x="1120364" y="1821209"/>
                  <a:pt x="1077977" y="1831487"/>
                  <a:pt x="1038427" y="1828067"/>
                </a:cubicBezTo>
                <a:cubicBezTo>
                  <a:pt x="916939" y="1821209"/>
                  <a:pt x="795452" y="1828067"/>
                  <a:pt x="673965" y="1821209"/>
                </a:cubicBezTo>
                <a:cubicBezTo>
                  <a:pt x="597702" y="1817789"/>
                  <a:pt x="518601" y="1814351"/>
                  <a:pt x="442283" y="1804073"/>
                </a:cubicBezTo>
                <a:cubicBezTo>
                  <a:pt x="385767" y="1797215"/>
                  <a:pt x="332088" y="1814351"/>
                  <a:pt x="278408" y="1804073"/>
                </a:cubicBezTo>
                <a:cubicBezTo>
                  <a:pt x="238858" y="1797215"/>
                  <a:pt x="199308" y="1797215"/>
                  <a:pt x="165376" y="1773221"/>
                </a:cubicBezTo>
                <a:cubicBezTo>
                  <a:pt x="128663" y="1749227"/>
                  <a:pt x="114534" y="1704659"/>
                  <a:pt x="97568" y="1663511"/>
                </a:cubicBezTo>
                <a:cubicBezTo>
                  <a:pt x="60855" y="1577814"/>
                  <a:pt x="49563" y="1481820"/>
                  <a:pt x="38215" y="1389265"/>
                </a:cubicBezTo>
                <a:cubicBezTo>
                  <a:pt x="29760" y="1313845"/>
                  <a:pt x="32541" y="1238426"/>
                  <a:pt x="29760" y="1159568"/>
                </a:cubicBezTo>
                <a:cubicBezTo>
                  <a:pt x="29760" y="1101284"/>
                  <a:pt x="18468" y="1046438"/>
                  <a:pt x="15631" y="991593"/>
                </a:cubicBezTo>
                <a:cubicBezTo>
                  <a:pt x="12794" y="967599"/>
                  <a:pt x="9957" y="943605"/>
                  <a:pt x="9957" y="919611"/>
                </a:cubicBezTo>
                <a:cubicBezTo>
                  <a:pt x="7120" y="830476"/>
                  <a:pt x="4283" y="737920"/>
                  <a:pt x="1502" y="648785"/>
                </a:cubicBezTo>
                <a:cubicBezTo>
                  <a:pt x="-4172" y="556229"/>
                  <a:pt x="7176" y="467094"/>
                  <a:pt x="15631" y="377958"/>
                </a:cubicBezTo>
                <a:cubicBezTo>
                  <a:pt x="18468" y="343668"/>
                  <a:pt x="21305" y="309396"/>
                  <a:pt x="26923" y="275106"/>
                </a:cubicBezTo>
                <a:cubicBezTo>
                  <a:pt x="43889" y="182551"/>
                  <a:pt x="117316" y="69421"/>
                  <a:pt x="224674" y="62563"/>
                </a:cubicBezTo>
                <a:cubicBezTo>
                  <a:pt x="284027" y="59143"/>
                  <a:pt x="343324" y="62563"/>
                  <a:pt x="402677" y="69421"/>
                </a:cubicBezTo>
                <a:cubicBezTo>
                  <a:pt x="430935" y="72841"/>
                  <a:pt x="462030" y="69421"/>
                  <a:pt x="490232" y="66001"/>
                </a:cubicBezTo>
                <a:cubicBezTo>
                  <a:pt x="526945" y="62582"/>
                  <a:pt x="563714" y="66001"/>
                  <a:pt x="600427" y="62582"/>
                </a:cubicBezTo>
                <a:cubicBezTo>
                  <a:pt x="727533" y="55724"/>
                  <a:pt x="854694" y="55724"/>
                  <a:pt x="979018" y="52304"/>
                </a:cubicBezTo>
                <a:cubicBezTo>
                  <a:pt x="1038371" y="48884"/>
                  <a:pt x="1100505" y="48884"/>
                  <a:pt x="1159802" y="48884"/>
                </a:cubicBezTo>
                <a:cubicBezTo>
                  <a:pt x="1216318" y="48884"/>
                  <a:pt x="1269998" y="45464"/>
                  <a:pt x="1323677" y="42026"/>
                </a:cubicBezTo>
                <a:cubicBezTo>
                  <a:pt x="1453619" y="35168"/>
                  <a:pt x="1577943" y="35168"/>
                  <a:pt x="1699430" y="38606"/>
                </a:cubicBezTo>
                <a:cubicBezTo>
                  <a:pt x="1832210" y="42026"/>
                  <a:pt x="1964989" y="48884"/>
                  <a:pt x="2097768" y="45464"/>
                </a:cubicBezTo>
                <a:cubicBezTo>
                  <a:pt x="2162739" y="42044"/>
                  <a:pt x="2227711" y="45464"/>
                  <a:pt x="2292682" y="42044"/>
                </a:cubicBezTo>
                <a:cubicBezTo>
                  <a:pt x="2357653" y="38624"/>
                  <a:pt x="2422624" y="35186"/>
                  <a:pt x="2484814" y="31766"/>
                </a:cubicBezTo>
                <a:cubicBezTo>
                  <a:pt x="2583717" y="24908"/>
                  <a:pt x="2682564" y="31766"/>
                  <a:pt x="2781468" y="28346"/>
                </a:cubicBezTo>
                <a:cubicBezTo>
                  <a:pt x="2815344" y="28346"/>
                  <a:pt x="2849276" y="24927"/>
                  <a:pt x="2883152" y="24927"/>
                </a:cubicBezTo>
                <a:cubicBezTo>
                  <a:pt x="2933994" y="24927"/>
                  <a:pt x="2984836" y="35204"/>
                  <a:pt x="3035734" y="28346"/>
                </a:cubicBezTo>
                <a:cubicBezTo>
                  <a:pt x="3128963" y="18069"/>
                  <a:pt x="3222192" y="14630"/>
                  <a:pt x="3315422" y="18069"/>
                </a:cubicBezTo>
                <a:cubicBezTo>
                  <a:pt x="3388848" y="21488"/>
                  <a:pt x="3465167" y="18069"/>
                  <a:pt x="3538593" y="21488"/>
                </a:cubicBezTo>
                <a:cubicBezTo>
                  <a:pt x="3609183" y="24908"/>
                  <a:pt x="3679883" y="24908"/>
                  <a:pt x="3747636" y="31766"/>
                </a:cubicBezTo>
                <a:cubicBezTo>
                  <a:pt x="3857831" y="42044"/>
                  <a:pt x="3968026" y="42044"/>
                  <a:pt x="4081002" y="42044"/>
                </a:cubicBezTo>
                <a:cubicBezTo>
                  <a:pt x="4154429" y="42044"/>
                  <a:pt x="4225074" y="31766"/>
                  <a:pt x="4295719" y="21470"/>
                </a:cubicBezTo>
                <a:cubicBezTo>
                  <a:pt x="4315466" y="18050"/>
                  <a:pt x="4335269" y="18050"/>
                  <a:pt x="4355072" y="14612"/>
                </a:cubicBezTo>
                <a:cubicBezTo>
                  <a:pt x="4400240" y="14612"/>
                  <a:pt x="4448301" y="11192"/>
                  <a:pt x="4493525" y="7754"/>
                </a:cubicBezTo>
                <a:cubicBezTo>
                  <a:pt x="4609338" y="896"/>
                  <a:pt x="4727988" y="7754"/>
                  <a:pt x="4843857" y="4334"/>
                </a:cubicBezTo>
                <a:cubicBezTo>
                  <a:pt x="4877789" y="4334"/>
                  <a:pt x="4911666" y="14612"/>
                  <a:pt x="4948379" y="11192"/>
                </a:cubicBezTo>
                <a:cubicBezTo>
                  <a:pt x="5024642" y="4334"/>
                  <a:pt x="5100961" y="11192"/>
                  <a:pt x="5174387" y="4334"/>
                </a:cubicBezTo>
                <a:cubicBezTo>
                  <a:pt x="5236521" y="-2524"/>
                  <a:pt x="5298656" y="914"/>
                  <a:pt x="5363682" y="914"/>
                </a:cubicBezTo>
                <a:cubicBezTo>
                  <a:pt x="5406069" y="914"/>
                  <a:pt x="5445619" y="7772"/>
                  <a:pt x="5485170" y="28346"/>
                </a:cubicBezTo>
                <a:cubicBezTo>
                  <a:pt x="5524720" y="48920"/>
                  <a:pt x="5533175" y="90050"/>
                  <a:pt x="5538849" y="134618"/>
                </a:cubicBezTo>
                <a:cubicBezTo>
                  <a:pt x="5547304" y="220315"/>
                  <a:pt x="5541686" y="306031"/>
                  <a:pt x="5541686" y="391729"/>
                </a:cubicBezTo>
                <a:cubicBezTo>
                  <a:pt x="5541686" y="487722"/>
                  <a:pt x="5550141" y="583716"/>
                  <a:pt x="5552978" y="679691"/>
                </a:cubicBezTo>
                <a:cubicBezTo>
                  <a:pt x="5561433" y="758531"/>
                  <a:pt x="5561433" y="837388"/>
                  <a:pt x="5561433" y="919666"/>
                </a:cubicBezTo>
                <a:lnTo>
                  <a:pt x="5561377" y="919611"/>
                </a:lnTo>
              </a:path>
            </a:pathLst>
          </a:custGeom>
          <a:solidFill>
            <a:srgbClr val="CFD6EE">
              <a:alpha val="45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6095999" y="2519419"/>
            <a:ext cx="5562601" cy="1828798"/>
          </a:xfrm>
          <a:custGeom>
            <a:avLst/>
            <a:gdLst/>
            <a:ahLst/>
            <a:cxnLst/>
            <a:rect l="l" t="t" r="r" b="b"/>
            <a:pathLst>
              <a:path w="5562601" h="1828798">
                <a:moveTo>
                  <a:pt x="5561377" y="919611"/>
                </a:moveTo>
                <a:cubicBezTo>
                  <a:pt x="5561377" y="991593"/>
                  <a:pt x="5564158" y="1063592"/>
                  <a:pt x="5561377" y="1132154"/>
                </a:cubicBezTo>
                <a:cubicBezTo>
                  <a:pt x="5558540" y="1231567"/>
                  <a:pt x="5555703" y="1327561"/>
                  <a:pt x="5544411" y="1426975"/>
                </a:cubicBezTo>
                <a:cubicBezTo>
                  <a:pt x="5541630" y="1440691"/>
                  <a:pt x="5544411" y="1454407"/>
                  <a:pt x="5544411" y="1468104"/>
                </a:cubicBezTo>
                <a:cubicBezTo>
                  <a:pt x="5547248" y="1526388"/>
                  <a:pt x="5535956" y="1577814"/>
                  <a:pt x="5524664" y="1632659"/>
                </a:cubicBezTo>
                <a:cubicBezTo>
                  <a:pt x="5519046" y="1653233"/>
                  <a:pt x="5507754" y="1666949"/>
                  <a:pt x="5490732" y="1673789"/>
                </a:cubicBezTo>
                <a:cubicBezTo>
                  <a:pt x="5448345" y="1694363"/>
                  <a:pt x="5403177" y="1701221"/>
                  <a:pt x="5360790" y="1704641"/>
                </a:cubicBezTo>
                <a:cubicBezTo>
                  <a:pt x="5321240" y="1711499"/>
                  <a:pt x="5278853" y="1718357"/>
                  <a:pt x="5239358" y="1728635"/>
                </a:cubicBezTo>
                <a:cubicBezTo>
                  <a:pt x="5196971" y="1738913"/>
                  <a:pt x="5154584" y="1742351"/>
                  <a:pt x="5112253" y="1749209"/>
                </a:cubicBezTo>
                <a:cubicBezTo>
                  <a:pt x="4970963" y="1769783"/>
                  <a:pt x="4829728" y="1769783"/>
                  <a:pt x="4688438" y="1762925"/>
                </a:cubicBezTo>
                <a:cubicBezTo>
                  <a:pt x="4151703" y="1742351"/>
                  <a:pt x="3617749" y="1759487"/>
                  <a:pt x="3080958" y="1752647"/>
                </a:cubicBezTo>
                <a:cubicBezTo>
                  <a:pt x="3021605" y="1752647"/>
                  <a:pt x="2959471" y="1759505"/>
                  <a:pt x="2900173" y="1756067"/>
                </a:cubicBezTo>
                <a:cubicBezTo>
                  <a:pt x="2852168" y="1756067"/>
                  <a:pt x="2804107" y="1752647"/>
                  <a:pt x="2756102" y="1749209"/>
                </a:cubicBezTo>
                <a:cubicBezTo>
                  <a:pt x="2682676" y="1749209"/>
                  <a:pt x="2609194" y="1756067"/>
                  <a:pt x="2535767" y="1762925"/>
                </a:cubicBezTo>
                <a:cubicBezTo>
                  <a:pt x="2453830" y="1766345"/>
                  <a:pt x="2371893" y="1766345"/>
                  <a:pt x="2289956" y="1766345"/>
                </a:cubicBezTo>
                <a:cubicBezTo>
                  <a:pt x="2185435" y="1766345"/>
                  <a:pt x="2078077" y="1762925"/>
                  <a:pt x="1973555" y="1766345"/>
                </a:cubicBezTo>
                <a:cubicBezTo>
                  <a:pt x="1860579" y="1769783"/>
                  <a:pt x="1747547" y="1780061"/>
                  <a:pt x="1634515" y="1783481"/>
                </a:cubicBezTo>
                <a:cubicBezTo>
                  <a:pt x="1555415" y="1786900"/>
                  <a:pt x="1476314" y="1800616"/>
                  <a:pt x="1397214" y="1814332"/>
                </a:cubicBezTo>
                <a:cubicBezTo>
                  <a:pt x="1374630" y="1817771"/>
                  <a:pt x="1351990" y="1817771"/>
                  <a:pt x="1329406" y="1817771"/>
                </a:cubicBezTo>
                <a:cubicBezTo>
                  <a:pt x="1272890" y="1817771"/>
                  <a:pt x="1219211" y="1828048"/>
                  <a:pt x="1162751" y="1824629"/>
                </a:cubicBezTo>
                <a:cubicBezTo>
                  <a:pt x="1120364" y="1821209"/>
                  <a:pt x="1077977" y="1831487"/>
                  <a:pt x="1038427" y="1828067"/>
                </a:cubicBezTo>
                <a:cubicBezTo>
                  <a:pt x="916939" y="1821209"/>
                  <a:pt x="795452" y="1828067"/>
                  <a:pt x="673965" y="1821209"/>
                </a:cubicBezTo>
                <a:cubicBezTo>
                  <a:pt x="597702" y="1817789"/>
                  <a:pt x="518601" y="1814351"/>
                  <a:pt x="442283" y="1804073"/>
                </a:cubicBezTo>
                <a:cubicBezTo>
                  <a:pt x="385767" y="1797215"/>
                  <a:pt x="332088" y="1814351"/>
                  <a:pt x="278408" y="1804073"/>
                </a:cubicBezTo>
                <a:cubicBezTo>
                  <a:pt x="238858" y="1797215"/>
                  <a:pt x="199308" y="1797215"/>
                  <a:pt x="165376" y="1773221"/>
                </a:cubicBezTo>
                <a:cubicBezTo>
                  <a:pt x="128663" y="1749227"/>
                  <a:pt x="114534" y="1704659"/>
                  <a:pt x="97568" y="1663511"/>
                </a:cubicBezTo>
                <a:cubicBezTo>
                  <a:pt x="60855" y="1577814"/>
                  <a:pt x="49563" y="1481820"/>
                  <a:pt x="38215" y="1389265"/>
                </a:cubicBezTo>
                <a:cubicBezTo>
                  <a:pt x="29760" y="1313845"/>
                  <a:pt x="32541" y="1238426"/>
                  <a:pt x="29760" y="1159568"/>
                </a:cubicBezTo>
                <a:cubicBezTo>
                  <a:pt x="29760" y="1101284"/>
                  <a:pt x="18468" y="1046438"/>
                  <a:pt x="15631" y="991593"/>
                </a:cubicBezTo>
                <a:cubicBezTo>
                  <a:pt x="12794" y="967599"/>
                  <a:pt x="9957" y="943605"/>
                  <a:pt x="9957" y="919611"/>
                </a:cubicBezTo>
                <a:cubicBezTo>
                  <a:pt x="7120" y="830476"/>
                  <a:pt x="4283" y="737920"/>
                  <a:pt x="1502" y="648785"/>
                </a:cubicBezTo>
                <a:cubicBezTo>
                  <a:pt x="-4172" y="556229"/>
                  <a:pt x="7176" y="467094"/>
                  <a:pt x="15631" y="377958"/>
                </a:cubicBezTo>
                <a:cubicBezTo>
                  <a:pt x="18468" y="343668"/>
                  <a:pt x="21305" y="309396"/>
                  <a:pt x="26923" y="275106"/>
                </a:cubicBezTo>
                <a:cubicBezTo>
                  <a:pt x="43889" y="182551"/>
                  <a:pt x="117316" y="69421"/>
                  <a:pt x="224674" y="62563"/>
                </a:cubicBezTo>
                <a:cubicBezTo>
                  <a:pt x="284027" y="59143"/>
                  <a:pt x="343324" y="62563"/>
                  <a:pt x="402677" y="69421"/>
                </a:cubicBezTo>
                <a:cubicBezTo>
                  <a:pt x="430935" y="72841"/>
                  <a:pt x="462030" y="69421"/>
                  <a:pt x="490232" y="66001"/>
                </a:cubicBezTo>
                <a:cubicBezTo>
                  <a:pt x="526945" y="62582"/>
                  <a:pt x="563714" y="66001"/>
                  <a:pt x="600427" y="62582"/>
                </a:cubicBezTo>
                <a:cubicBezTo>
                  <a:pt x="727533" y="55724"/>
                  <a:pt x="854694" y="55724"/>
                  <a:pt x="979018" y="52304"/>
                </a:cubicBezTo>
                <a:cubicBezTo>
                  <a:pt x="1038371" y="48884"/>
                  <a:pt x="1100505" y="48884"/>
                  <a:pt x="1159802" y="48884"/>
                </a:cubicBezTo>
                <a:cubicBezTo>
                  <a:pt x="1216318" y="48884"/>
                  <a:pt x="1269998" y="45464"/>
                  <a:pt x="1323677" y="42026"/>
                </a:cubicBezTo>
                <a:cubicBezTo>
                  <a:pt x="1453619" y="35168"/>
                  <a:pt x="1577943" y="35168"/>
                  <a:pt x="1699430" y="38606"/>
                </a:cubicBezTo>
                <a:cubicBezTo>
                  <a:pt x="1832210" y="42026"/>
                  <a:pt x="1964989" y="48884"/>
                  <a:pt x="2097768" y="45464"/>
                </a:cubicBezTo>
                <a:cubicBezTo>
                  <a:pt x="2162739" y="42044"/>
                  <a:pt x="2227711" y="45464"/>
                  <a:pt x="2292682" y="42044"/>
                </a:cubicBezTo>
                <a:cubicBezTo>
                  <a:pt x="2357653" y="38624"/>
                  <a:pt x="2422624" y="35186"/>
                  <a:pt x="2484814" y="31766"/>
                </a:cubicBezTo>
                <a:cubicBezTo>
                  <a:pt x="2583717" y="24908"/>
                  <a:pt x="2682564" y="31766"/>
                  <a:pt x="2781468" y="28346"/>
                </a:cubicBezTo>
                <a:cubicBezTo>
                  <a:pt x="2815344" y="28346"/>
                  <a:pt x="2849276" y="24927"/>
                  <a:pt x="2883152" y="24927"/>
                </a:cubicBezTo>
                <a:cubicBezTo>
                  <a:pt x="2933994" y="24927"/>
                  <a:pt x="2984836" y="35204"/>
                  <a:pt x="3035734" y="28346"/>
                </a:cubicBezTo>
                <a:cubicBezTo>
                  <a:pt x="3128963" y="18069"/>
                  <a:pt x="3222192" y="14630"/>
                  <a:pt x="3315422" y="18069"/>
                </a:cubicBezTo>
                <a:cubicBezTo>
                  <a:pt x="3388848" y="21488"/>
                  <a:pt x="3465167" y="18069"/>
                  <a:pt x="3538593" y="21488"/>
                </a:cubicBezTo>
                <a:cubicBezTo>
                  <a:pt x="3609183" y="24908"/>
                  <a:pt x="3679883" y="24908"/>
                  <a:pt x="3747636" y="31766"/>
                </a:cubicBezTo>
                <a:cubicBezTo>
                  <a:pt x="3857831" y="42044"/>
                  <a:pt x="3968026" y="42044"/>
                  <a:pt x="4081002" y="42044"/>
                </a:cubicBezTo>
                <a:cubicBezTo>
                  <a:pt x="4154429" y="42044"/>
                  <a:pt x="4225074" y="31766"/>
                  <a:pt x="4295719" y="21470"/>
                </a:cubicBezTo>
                <a:cubicBezTo>
                  <a:pt x="4315466" y="18050"/>
                  <a:pt x="4335269" y="18050"/>
                  <a:pt x="4355072" y="14612"/>
                </a:cubicBezTo>
                <a:cubicBezTo>
                  <a:pt x="4400240" y="14612"/>
                  <a:pt x="4448301" y="11192"/>
                  <a:pt x="4493525" y="7754"/>
                </a:cubicBezTo>
                <a:cubicBezTo>
                  <a:pt x="4609338" y="896"/>
                  <a:pt x="4727988" y="7754"/>
                  <a:pt x="4843857" y="4334"/>
                </a:cubicBezTo>
                <a:cubicBezTo>
                  <a:pt x="4877789" y="4334"/>
                  <a:pt x="4911666" y="14612"/>
                  <a:pt x="4948379" y="11192"/>
                </a:cubicBezTo>
                <a:cubicBezTo>
                  <a:pt x="5024642" y="4334"/>
                  <a:pt x="5100961" y="11192"/>
                  <a:pt x="5174387" y="4334"/>
                </a:cubicBezTo>
                <a:cubicBezTo>
                  <a:pt x="5236521" y="-2524"/>
                  <a:pt x="5298656" y="914"/>
                  <a:pt x="5363682" y="914"/>
                </a:cubicBezTo>
                <a:cubicBezTo>
                  <a:pt x="5406069" y="914"/>
                  <a:pt x="5445619" y="7772"/>
                  <a:pt x="5485170" y="28346"/>
                </a:cubicBezTo>
                <a:cubicBezTo>
                  <a:pt x="5524720" y="48920"/>
                  <a:pt x="5533175" y="90050"/>
                  <a:pt x="5538849" y="134618"/>
                </a:cubicBezTo>
                <a:cubicBezTo>
                  <a:pt x="5547304" y="220315"/>
                  <a:pt x="5541686" y="306031"/>
                  <a:pt x="5541686" y="391729"/>
                </a:cubicBezTo>
                <a:cubicBezTo>
                  <a:pt x="5541686" y="487722"/>
                  <a:pt x="5550141" y="583716"/>
                  <a:pt x="5552978" y="679691"/>
                </a:cubicBezTo>
                <a:cubicBezTo>
                  <a:pt x="5561433" y="758531"/>
                  <a:pt x="5561433" y="837388"/>
                  <a:pt x="5561433" y="919666"/>
                </a:cubicBezTo>
                <a:lnTo>
                  <a:pt x="5561377" y="919611"/>
                </a:lnTo>
              </a:path>
            </a:pathLst>
          </a:custGeom>
          <a:solidFill>
            <a:srgbClr val="F5C9E0">
              <a:alpha val="45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6095999" y="4551072"/>
            <a:ext cx="5562601" cy="1828798"/>
          </a:xfrm>
          <a:custGeom>
            <a:avLst/>
            <a:gdLst/>
            <a:ahLst/>
            <a:cxnLst/>
            <a:rect l="l" t="t" r="r" b="b"/>
            <a:pathLst>
              <a:path w="5562601" h="1828798">
                <a:moveTo>
                  <a:pt x="5561377" y="919611"/>
                </a:moveTo>
                <a:cubicBezTo>
                  <a:pt x="5561377" y="991593"/>
                  <a:pt x="5564158" y="1063592"/>
                  <a:pt x="5561377" y="1132154"/>
                </a:cubicBezTo>
                <a:cubicBezTo>
                  <a:pt x="5558540" y="1231567"/>
                  <a:pt x="5555703" y="1327561"/>
                  <a:pt x="5544411" y="1426975"/>
                </a:cubicBezTo>
                <a:cubicBezTo>
                  <a:pt x="5541630" y="1440691"/>
                  <a:pt x="5544411" y="1454407"/>
                  <a:pt x="5544411" y="1468104"/>
                </a:cubicBezTo>
                <a:cubicBezTo>
                  <a:pt x="5547248" y="1526388"/>
                  <a:pt x="5535956" y="1577814"/>
                  <a:pt x="5524664" y="1632659"/>
                </a:cubicBezTo>
                <a:cubicBezTo>
                  <a:pt x="5519046" y="1653233"/>
                  <a:pt x="5507754" y="1666949"/>
                  <a:pt x="5490732" y="1673789"/>
                </a:cubicBezTo>
                <a:cubicBezTo>
                  <a:pt x="5448345" y="1694363"/>
                  <a:pt x="5403177" y="1701221"/>
                  <a:pt x="5360790" y="1704641"/>
                </a:cubicBezTo>
                <a:cubicBezTo>
                  <a:pt x="5321240" y="1711499"/>
                  <a:pt x="5278853" y="1718357"/>
                  <a:pt x="5239358" y="1728635"/>
                </a:cubicBezTo>
                <a:cubicBezTo>
                  <a:pt x="5196971" y="1738913"/>
                  <a:pt x="5154584" y="1742351"/>
                  <a:pt x="5112253" y="1749209"/>
                </a:cubicBezTo>
                <a:cubicBezTo>
                  <a:pt x="4970963" y="1769783"/>
                  <a:pt x="4829728" y="1769783"/>
                  <a:pt x="4688438" y="1762925"/>
                </a:cubicBezTo>
                <a:cubicBezTo>
                  <a:pt x="4151703" y="1742351"/>
                  <a:pt x="3617749" y="1759487"/>
                  <a:pt x="3080958" y="1752647"/>
                </a:cubicBezTo>
                <a:cubicBezTo>
                  <a:pt x="3021605" y="1752647"/>
                  <a:pt x="2959471" y="1759505"/>
                  <a:pt x="2900173" y="1756067"/>
                </a:cubicBezTo>
                <a:cubicBezTo>
                  <a:pt x="2852168" y="1756067"/>
                  <a:pt x="2804107" y="1752647"/>
                  <a:pt x="2756102" y="1749209"/>
                </a:cubicBezTo>
                <a:cubicBezTo>
                  <a:pt x="2682676" y="1749209"/>
                  <a:pt x="2609194" y="1756067"/>
                  <a:pt x="2535767" y="1762925"/>
                </a:cubicBezTo>
                <a:cubicBezTo>
                  <a:pt x="2453830" y="1766345"/>
                  <a:pt x="2371893" y="1766345"/>
                  <a:pt x="2289956" y="1766345"/>
                </a:cubicBezTo>
                <a:cubicBezTo>
                  <a:pt x="2185435" y="1766345"/>
                  <a:pt x="2078077" y="1762925"/>
                  <a:pt x="1973555" y="1766345"/>
                </a:cubicBezTo>
                <a:cubicBezTo>
                  <a:pt x="1860579" y="1769783"/>
                  <a:pt x="1747547" y="1780061"/>
                  <a:pt x="1634515" y="1783481"/>
                </a:cubicBezTo>
                <a:cubicBezTo>
                  <a:pt x="1555415" y="1786900"/>
                  <a:pt x="1476314" y="1800616"/>
                  <a:pt x="1397214" y="1814332"/>
                </a:cubicBezTo>
                <a:cubicBezTo>
                  <a:pt x="1374630" y="1817771"/>
                  <a:pt x="1351990" y="1817771"/>
                  <a:pt x="1329406" y="1817771"/>
                </a:cubicBezTo>
                <a:cubicBezTo>
                  <a:pt x="1272890" y="1817771"/>
                  <a:pt x="1219211" y="1828048"/>
                  <a:pt x="1162751" y="1824629"/>
                </a:cubicBezTo>
                <a:cubicBezTo>
                  <a:pt x="1120364" y="1821209"/>
                  <a:pt x="1077977" y="1831487"/>
                  <a:pt x="1038427" y="1828067"/>
                </a:cubicBezTo>
                <a:cubicBezTo>
                  <a:pt x="916939" y="1821209"/>
                  <a:pt x="795452" y="1828067"/>
                  <a:pt x="673965" y="1821209"/>
                </a:cubicBezTo>
                <a:cubicBezTo>
                  <a:pt x="597702" y="1817789"/>
                  <a:pt x="518601" y="1814351"/>
                  <a:pt x="442283" y="1804073"/>
                </a:cubicBezTo>
                <a:cubicBezTo>
                  <a:pt x="385767" y="1797215"/>
                  <a:pt x="332088" y="1814351"/>
                  <a:pt x="278408" y="1804073"/>
                </a:cubicBezTo>
                <a:cubicBezTo>
                  <a:pt x="238858" y="1797215"/>
                  <a:pt x="199308" y="1797215"/>
                  <a:pt x="165376" y="1773221"/>
                </a:cubicBezTo>
                <a:cubicBezTo>
                  <a:pt x="128663" y="1749227"/>
                  <a:pt x="114534" y="1704659"/>
                  <a:pt x="97568" y="1663511"/>
                </a:cubicBezTo>
                <a:cubicBezTo>
                  <a:pt x="60855" y="1577814"/>
                  <a:pt x="49563" y="1481820"/>
                  <a:pt x="38215" y="1389265"/>
                </a:cubicBezTo>
                <a:cubicBezTo>
                  <a:pt x="29760" y="1313845"/>
                  <a:pt x="32541" y="1238426"/>
                  <a:pt x="29760" y="1159568"/>
                </a:cubicBezTo>
                <a:cubicBezTo>
                  <a:pt x="29760" y="1101284"/>
                  <a:pt x="18468" y="1046438"/>
                  <a:pt x="15631" y="991593"/>
                </a:cubicBezTo>
                <a:cubicBezTo>
                  <a:pt x="12794" y="967599"/>
                  <a:pt x="9957" y="943605"/>
                  <a:pt x="9957" y="919611"/>
                </a:cubicBezTo>
                <a:cubicBezTo>
                  <a:pt x="7120" y="830476"/>
                  <a:pt x="4283" y="737920"/>
                  <a:pt x="1502" y="648785"/>
                </a:cubicBezTo>
                <a:cubicBezTo>
                  <a:pt x="-4172" y="556229"/>
                  <a:pt x="7176" y="467094"/>
                  <a:pt x="15631" y="377958"/>
                </a:cubicBezTo>
                <a:cubicBezTo>
                  <a:pt x="18468" y="343668"/>
                  <a:pt x="21305" y="309396"/>
                  <a:pt x="26923" y="275106"/>
                </a:cubicBezTo>
                <a:cubicBezTo>
                  <a:pt x="43889" y="182551"/>
                  <a:pt x="117316" y="69421"/>
                  <a:pt x="224674" y="62563"/>
                </a:cubicBezTo>
                <a:cubicBezTo>
                  <a:pt x="284027" y="59143"/>
                  <a:pt x="343324" y="62563"/>
                  <a:pt x="402677" y="69421"/>
                </a:cubicBezTo>
                <a:cubicBezTo>
                  <a:pt x="430935" y="72841"/>
                  <a:pt x="462030" y="69421"/>
                  <a:pt x="490232" y="66001"/>
                </a:cubicBezTo>
                <a:cubicBezTo>
                  <a:pt x="526945" y="62582"/>
                  <a:pt x="563714" y="66001"/>
                  <a:pt x="600427" y="62582"/>
                </a:cubicBezTo>
                <a:cubicBezTo>
                  <a:pt x="727533" y="55724"/>
                  <a:pt x="854694" y="55724"/>
                  <a:pt x="979018" y="52304"/>
                </a:cubicBezTo>
                <a:cubicBezTo>
                  <a:pt x="1038371" y="48884"/>
                  <a:pt x="1100505" y="48884"/>
                  <a:pt x="1159802" y="48884"/>
                </a:cubicBezTo>
                <a:cubicBezTo>
                  <a:pt x="1216318" y="48884"/>
                  <a:pt x="1269998" y="45464"/>
                  <a:pt x="1323677" y="42026"/>
                </a:cubicBezTo>
                <a:cubicBezTo>
                  <a:pt x="1453619" y="35168"/>
                  <a:pt x="1577943" y="35168"/>
                  <a:pt x="1699430" y="38606"/>
                </a:cubicBezTo>
                <a:cubicBezTo>
                  <a:pt x="1832210" y="42026"/>
                  <a:pt x="1964989" y="48884"/>
                  <a:pt x="2097768" y="45464"/>
                </a:cubicBezTo>
                <a:cubicBezTo>
                  <a:pt x="2162739" y="42044"/>
                  <a:pt x="2227711" y="45464"/>
                  <a:pt x="2292682" y="42044"/>
                </a:cubicBezTo>
                <a:cubicBezTo>
                  <a:pt x="2357653" y="38624"/>
                  <a:pt x="2422624" y="35186"/>
                  <a:pt x="2484814" y="31766"/>
                </a:cubicBezTo>
                <a:cubicBezTo>
                  <a:pt x="2583717" y="24908"/>
                  <a:pt x="2682564" y="31766"/>
                  <a:pt x="2781468" y="28346"/>
                </a:cubicBezTo>
                <a:cubicBezTo>
                  <a:pt x="2815344" y="28346"/>
                  <a:pt x="2849276" y="24927"/>
                  <a:pt x="2883152" y="24927"/>
                </a:cubicBezTo>
                <a:cubicBezTo>
                  <a:pt x="2933994" y="24927"/>
                  <a:pt x="2984836" y="35204"/>
                  <a:pt x="3035734" y="28346"/>
                </a:cubicBezTo>
                <a:cubicBezTo>
                  <a:pt x="3128963" y="18069"/>
                  <a:pt x="3222192" y="14630"/>
                  <a:pt x="3315422" y="18069"/>
                </a:cubicBezTo>
                <a:cubicBezTo>
                  <a:pt x="3388848" y="21488"/>
                  <a:pt x="3465167" y="18069"/>
                  <a:pt x="3538593" y="21488"/>
                </a:cubicBezTo>
                <a:cubicBezTo>
                  <a:pt x="3609183" y="24908"/>
                  <a:pt x="3679883" y="24908"/>
                  <a:pt x="3747636" y="31766"/>
                </a:cubicBezTo>
                <a:cubicBezTo>
                  <a:pt x="3857831" y="42044"/>
                  <a:pt x="3968026" y="42044"/>
                  <a:pt x="4081002" y="42044"/>
                </a:cubicBezTo>
                <a:cubicBezTo>
                  <a:pt x="4154429" y="42044"/>
                  <a:pt x="4225074" y="31766"/>
                  <a:pt x="4295719" y="21470"/>
                </a:cubicBezTo>
                <a:cubicBezTo>
                  <a:pt x="4315466" y="18050"/>
                  <a:pt x="4335269" y="18050"/>
                  <a:pt x="4355072" y="14612"/>
                </a:cubicBezTo>
                <a:cubicBezTo>
                  <a:pt x="4400240" y="14612"/>
                  <a:pt x="4448301" y="11192"/>
                  <a:pt x="4493525" y="7754"/>
                </a:cubicBezTo>
                <a:cubicBezTo>
                  <a:pt x="4609338" y="896"/>
                  <a:pt x="4727988" y="7754"/>
                  <a:pt x="4843857" y="4334"/>
                </a:cubicBezTo>
                <a:cubicBezTo>
                  <a:pt x="4877789" y="4334"/>
                  <a:pt x="4911666" y="14612"/>
                  <a:pt x="4948379" y="11192"/>
                </a:cubicBezTo>
                <a:cubicBezTo>
                  <a:pt x="5024642" y="4334"/>
                  <a:pt x="5100961" y="11192"/>
                  <a:pt x="5174387" y="4334"/>
                </a:cubicBezTo>
                <a:cubicBezTo>
                  <a:pt x="5236521" y="-2524"/>
                  <a:pt x="5298656" y="914"/>
                  <a:pt x="5363682" y="914"/>
                </a:cubicBezTo>
                <a:cubicBezTo>
                  <a:pt x="5406069" y="914"/>
                  <a:pt x="5445619" y="7772"/>
                  <a:pt x="5485170" y="28346"/>
                </a:cubicBezTo>
                <a:cubicBezTo>
                  <a:pt x="5524720" y="48920"/>
                  <a:pt x="5533175" y="90050"/>
                  <a:pt x="5538849" y="134618"/>
                </a:cubicBezTo>
                <a:cubicBezTo>
                  <a:pt x="5547304" y="220315"/>
                  <a:pt x="5541686" y="306031"/>
                  <a:pt x="5541686" y="391729"/>
                </a:cubicBezTo>
                <a:cubicBezTo>
                  <a:pt x="5541686" y="487722"/>
                  <a:pt x="5550141" y="583716"/>
                  <a:pt x="5552978" y="679691"/>
                </a:cubicBezTo>
                <a:cubicBezTo>
                  <a:pt x="5561433" y="758531"/>
                  <a:pt x="5561433" y="837388"/>
                  <a:pt x="5561433" y="919666"/>
                </a:cubicBezTo>
                <a:lnTo>
                  <a:pt x="5561377" y="919611"/>
                </a:lnTo>
              </a:path>
            </a:pathLst>
          </a:custGeom>
          <a:solidFill>
            <a:srgbClr val="FCD9D5">
              <a:alpha val="45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756745" y="3796143"/>
            <a:ext cx="4367274" cy="1767398"/>
          </a:xfrm>
          <a:custGeom>
            <a:avLst/>
            <a:gdLst/>
            <a:ahLst/>
            <a:cxnLst/>
            <a:rect l="l" t="t" r="r" b="b"/>
            <a:pathLst>
              <a:path w="4367274" h="1767398">
                <a:moveTo>
                  <a:pt x="0" y="777160"/>
                </a:moveTo>
                <a:lnTo>
                  <a:pt x="2183637" y="0"/>
                </a:lnTo>
                <a:lnTo>
                  <a:pt x="4367274" y="777160"/>
                </a:lnTo>
                <a:lnTo>
                  <a:pt x="2187961" y="1767399"/>
                </a:lnTo>
                <a:lnTo>
                  <a:pt x="0" y="777160"/>
                </a:lnTo>
              </a:path>
            </a:pathLst>
          </a:custGeom>
          <a:solidFill>
            <a:srgbClr val="F0402C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756745" y="4562801"/>
            <a:ext cx="2187076" cy="1581703"/>
          </a:xfrm>
          <a:custGeom>
            <a:avLst/>
            <a:gdLst/>
            <a:ahLst/>
            <a:cxnLst/>
            <a:rect l="l" t="t" r="r" b="b"/>
            <a:pathLst>
              <a:path w="2187076" h="1581703">
                <a:moveTo>
                  <a:pt x="2187076" y="990225"/>
                </a:moveTo>
                <a:lnTo>
                  <a:pt x="0" y="0"/>
                </a:lnTo>
                <a:lnTo>
                  <a:pt x="0" y="557092"/>
                </a:lnTo>
                <a:lnTo>
                  <a:pt x="2187076" y="1581703"/>
                </a:lnTo>
                <a:lnTo>
                  <a:pt x="2187076" y="990225"/>
                </a:lnTo>
              </a:path>
            </a:pathLst>
          </a:custGeom>
          <a:gradFill>
            <a:gsLst>
              <a:gs pos="15000">
                <a:srgbClr val="F0402C">
                  <a:alpha val="100000"/>
                </a:srgbClr>
              </a:gs>
              <a:gs pos="100000">
                <a:srgbClr val="C7210E">
                  <a:alpha val="100000"/>
                </a:srgbClr>
              </a:gs>
            </a:gsLst>
            <a:lin ang="16200000"/>
          </a:gra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2943821" y="4562801"/>
            <a:ext cx="2180198" cy="1581703"/>
          </a:xfrm>
          <a:custGeom>
            <a:avLst/>
            <a:gdLst/>
            <a:ahLst/>
            <a:cxnLst/>
            <a:rect l="l" t="t" r="r" b="b"/>
            <a:pathLst>
              <a:path w="2180198" h="1581703">
                <a:moveTo>
                  <a:pt x="0" y="990225"/>
                </a:moveTo>
                <a:lnTo>
                  <a:pt x="2180198" y="0"/>
                </a:lnTo>
                <a:lnTo>
                  <a:pt x="2180198" y="557092"/>
                </a:lnTo>
                <a:lnTo>
                  <a:pt x="0" y="1581703"/>
                </a:lnTo>
                <a:lnTo>
                  <a:pt x="0" y="990225"/>
                </a:lnTo>
              </a:path>
            </a:pathLst>
          </a:custGeom>
          <a:gradFill>
            <a:gsLst>
              <a:gs pos="15000">
                <a:srgbClr val="F0402C">
                  <a:alpha val="100000"/>
                </a:srgbClr>
              </a:gs>
              <a:gs pos="100000">
                <a:srgbClr val="C7210E">
                  <a:alpha val="100000"/>
                </a:srgbClr>
              </a:gs>
            </a:gsLst>
            <a:lin ang="16200000"/>
          </a:gra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1196911" y="3056751"/>
            <a:ext cx="3486941" cy="1409763"/>
          </a:xfrm>
          <a:custGeom>
            <a:avLst/>
            <a:gdLst/>
            <a:ahLst/>
            <a:cxnLst/>
            <a:rect l="l" t="t" r="r" b="b"/>
            <a:pathLst>
              <a:path w="3486941" h="1409763">
                <a:moveTo>
                  <a:pt x="0" y="618843"/>
                </a:moveTo>
                <a:lnTo>
                  <a:pt x="1743470" y="0"/>
                </a:lnTo>
                <a:lnTo>
                  <a:pt x="3486941" y="618843"/>
                </a:lnTo>
                <a:lnTo>
                  <a:pt x="1746923" y="1409763"/>
                </a:lnTo>
                <a:lnTo>
                  <a:pt x="0" y="618843"/>
                </a:lnTo>
              </a:path>
            </a:pathLst>
          </a:custGeom>
          <a:solidFill>
            <a:srgbClr val="9D1E62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9" name="Text 7"/>
          <p:cNvSpPr/>
          <p:nvPr/>
        </p:nvSpPr>
        <p:spPr>
          <a:xfrm>
            <a:off x="1196911" y="3675591"/>
            <a:ext cx="1746909" cy="1382397"/>
          </a:xfrm>
          <a:custGeom>
            <a:avLst/>
            <a:gdLst/>
            <a:ahLst/>
            <a:cxnLst/>
            <a:rect l="l" t="t" r="r" b="b"/>
            <a:pathLst>
              <a:path w="1746909" h="1382397">
                <a:moveTo>
                  <a:pt x="1746909" y="790925"/>
                </a:moveTo>
                <a:lnTo>
                  <a:pt x="0" y="0"/>
                </a:lnTo>
                <a:lnTo>
                  <a:pt x="0" y="557092"/>
                </a:lnTo>
                <a:lnTo>
                  <a:pt x="1746909" y="1382397"/>
                </a:lnTo>
                <a:lnTo>
                  <a:pt x="1746909" y="790925"/>
                </a:lnTo>
              </a:path>
            </a:pathLst>
          </a:custGeom>
          <a:gradFill>
            <a:gsLst>
              <a:gs pos="15000">
                <a:srgbClr val="9D1E62">
                  <a:alpha val="100000"/>
                </a:srgbClr>
              </a:gs>
              <a:gs pos="100000">
                <a:srgbClr val="761749">
                  <a:alpha val="100000"/>
                </a:srgbClr>
              </a:gs>
            </a:gsLst>
            <a:lin ang="10800000"/>
          </a:gra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0" name="Text 8"/>
          <p:cNvSpPr/>
          <p:nvPr/>
        </p:nvSpPr>
        <p:spPr>
          <a:xfrm>
            <a:off x="2943821" y="3675591"/>
            <a:ext cx="1740032" cy="1382397"/>
          </a:xfrm>
          <a:custGeom>
            <a:avLst/>
            <a:gdLst/>
            <a:ahLst/>
            <a:cxnLst/>
            <a:rect l="l" t="t" r="r" b="b"/>
            <a:pathLst>
              <a:path w="1740032" h="1382397">
                <a:moveTo>
                  <a:pt x="0" y="790925"/>
                </a:moveTo>
                <a:lnTo>
                  <a:pt x="1740032" y="0"/>
                </a:lnTo>
                <a:lnTo>
                  <a:pt x="1740032" y="557092"/>
                </a:lnTo>
                <a:lnTo>
                  <a:pt x="0" y="1382397"/>
                </a:lnTo>
                <a:lnTo>
                  <a:pt x="0" y="790925"/>
                </a:lnTo>
              </a:path>
            </a:pathLst>
          </a:custGeom>
          <a:gradFill>
            <a:gsLst>
              <a:gs pos="15000">
                <a:srgbClr val="9D1E62">
                  <a:alpha val="100000"/>
                </a:srgbClr>
              </a:gs>
              <a:gs pos="100000">
                <a:srgbClr val="761749">
                  <a:alpha val="100000"/>
                </a:srgbClr>
              </a:gs>
            </a:gsLst>
            <a:lin ang="2700000"/>
          </a:gra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1" name="Text 9"/>
          <p:cNvSpPr/>
          <p:nvPr/>
        </p:nvSpPr>
        <p:spPr>
          <a:xfrm>
            <a:off x="1650832" y="2344969"/>
            <a:ext cx="2585976" cy="1045395"/>
          </a:xfrm>
          <a:custGeom>
            <a:avLst/>
            <a:gdLst/>
            <a:ahLst/>
            <a:cxnLst/>
            <a:rect l="l" t="t" r="r" b="b"/>
            <a:pathLst>
              <a:path w="2585976" h="1045395">
                <a:moveTo>
                  <a:pt x="0" y="460799"/>
                </a:moveTo>
                <a:lnTo>
                  <a:pt x="1292988" y="0"/>
                </a:lnTo>
                <a:lnTo>
                  <a:pt x="2585976" y="460799"/>
                </a:lnTo>
                <a:lnTo>
                  <a:pt x="1292988" y="1045395"/>
                </a:lnTo>
                <a:lnTo>
                  <a:pt x="0" y="460799"/>
                </a:lnTo>
              </a:path>
            </a:pathLst>
          </a:custGeom>
          <a:solidFill>
            <a:srgbClr val="30458B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2" name="Text 10"/>
          <p:cNvSpPr/>
          <p:nvPr/>
        </p:nvSpPr>
        <p:spPr>
          <a:xfrm>
            <a:off x="1650832" y="2795258"/>
            <a:ext cx="1292989" cy="1176069"/>
          </a:xfrm>
          <a:custGeom>
            <a:avLst/>
            <a:gdLst/>
            <a:ahLst/>
            <a:cxnLst/>
            <a:rect l="l" t="t" r="r" b="b"/>
            <a:pathLst>
              <a:path w="1292989" h="1176069">
                <a:moveTo>
                  <a:pt x="1292989" y="584601"/>
                </a:moveTo>
                <a:lnTo>
                  <a:pt x="0" y="0"/>
                </a:lnTo>
                <a:lnTo>
                  <a:pt x="0" y="557081"/>
                </a:lnTo>
                <a:lnTo>
                  <a:pt x="1292989" y="1176069"/>
                </a:lnTo>
                <a:lnTo>
                  <a:pt x="1292989" y="584601"/>
                </a:lnTo>
              </a:path>
            </a:pathLst>
          </a:custGeom>
          <a:gradFill>
            <a:gsLst>
              <a:gs pos="15000">
                <a:srgbClr val="4B66C1">
                  <a:alpha val="100000"/>
                </a:srgbClr>
              </a:gs>
              <a:gs pos="100000">
                <a:srgbClr val="243468">
                  <a:alpha val="100000"/>
                </a:srgbClr>
              </a:gs>
            </a:gsLst>
            <a:lin ang="2700000"/>
          </a:gra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3" name="Text 11"/>
          <p:cNvSpPr/>
          <p:nvPr/>
        </p:nvSpPr>
        <p:spPr>
          <a:xfrm>
            <a:off x="2943821" y="2795258"/>
            <a:ext cx="1292989" cy="1176069"/>
          </a:xfrm>
          <a:custGeom>
            <a:avLst/>
            <a:gdLst/>
            <a:ahLst/>
            <a:cxnLst/>
            <a:rect l="l" t="t" r="r" b="b"/>
            <a:pathLst>
              <a:path w="1292989" h="1176069">
                <a:moveTo>
                  <a:pt x="0" y="584601"/>
                </a:moveTo>
                <a:lnTo>
                  <a:pt x="1292989" y="0"/>
                </a:lnTo>
                <a:lnTo>
                  <a:pt x="1292989" y="557081"/>
                </a:lnTo>
                <a:lnTo>
                  <a:pt x="0" y="1176069"/>
                </a:lnTo>
                <a:lnTo>
                  <a:pt x="0" y="584601"/>
                </a:lnTo>
              </a:path>
            </a:pathLst>
          </a:custGeom>
          <a:gradFill>
            <a:gsLst>
              <a:gs pos="15000">
                <a:srgbClr val="4B66C1">
                  <a:alpha val="100000"/>
                </a:srgbClr>
              </a:gs>
              <a:gs pos="100000">
                <a:srgbClr val="243468">
                  <a:alpha val="100000"/>
                </a:srgbClr>
              </a:gs>
            </a:gsLst>
            <a:lin ang="2700000"/>
          </a:gra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4" name="Text 12"/>
          <p:cNvSpPr/>
          <p:nvPr/>
        </p:nvSpPr>
        <p:spPr>
          <a:xfrm>
            <a:off x="6499860" y="1283166"/>
            <a:ext cx="4770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00000"/>
              </a:lnSpc>
              <a:spcBef>
                <a:spcPts val="1400"/>
              </a:spcBef>
              <a:buNone/>
            </a:pPr>
            <a:r>
              <a:rPr lang="en-US" sz="1200" dirty="0">
                <a:solidFill>
                  <a:srgbClr val="0A0E1C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Slack Highlights header with a friendly vibe line (e.g., “Good news from the channels!”)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6499860" y="794660"/>
            <a:ext cx="4772660" cy="3228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400" b="1" dirty="0">
                <a:solidFill>
                  <a:srgbClr val="0A0E1C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Top Level: Slack Highlights Header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6623883" y="3347493"/>
            <a:ext cx="452207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00000"/>
              </a:lnSpc>
              <a:spcBef>
                <a:spcPts val="1400"/>
              </a:spcBef>
              <a:buNone/>
            </a:pPr>
            <a:r>
              <a:rPr lang="en-US" sz="1200" dirty="0">
                <a:solidFill>
                  <a:srgbClr val="0A0E1C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3 highlight cards (wins, helpful tips, shoutouts) with short quotes or reactions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6623883" y="2858987"/>
            <a:ext cx="4524612" cy="3228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400" b="1" dirty="0">
                <a:solidFill>
                  <a:srgbClr val="0A0E1C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Middle Level: Highlight Cards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6622177" y="5341682"/>
            <a:ext cx="4525484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00000"/>
              </a:lnSpc>
              <a:spcBef>
                <a:spcPts val="1400"/>
              </a:spcBef>
              <a:buNone/>
            </a:pPr>
            <a:r>
              <a:rPr lang="en-US" sz="1200" dirty="0">
                <a:solidFill>
                  <a:srgbClr val="0A0E1C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One “Try this” micro-tip card (tool, workflow, or best practice from the team)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6622177" y="4853176"/>
            <a:ext cx="4528024" cy="3228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400" b="1" dirty="0">
                <a:solidFill>
                  <a:srgbClr val="0A0E1C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Bottom Level: Try This Micro-tip Card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647700" y="533401"/>
            <a:ext cx="5092096" cy="15440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buNone/>
            </a:pPr>
            <a:r>
              <a:rPr lang="en-US" sz="3752" dirty="0">
                <a:solidFill>
                  <a:srgbClr val="0A0E1C"/>
                </a:solidFill>
                <a:latin typeface="Rubik Dirt" pitchFamily="34" charset="0"/>
                <a:ea typeface="Rubik Dirt" pitchFamily="34" charset="-122"/>
                <a:cs typeface="Rubik Dirt" pitchFamily="34" charset="-120"/>
              </a:rPr>
              <a:t>Slack Highlights Widget (Fun + Shareable)</a:t>
            </a:r>
            <a:endParaRPr lang="en-US" sz="3752" dirty="0"/>
          </a:p>
        </p:txBody>
      </p:sp>
      <p:sp>
        <p:nvSpPr>
          <p:cNvPr id="21" name="Text 19"/>
          <p:cNvSpPr/>
          <p:nvPr/>
        </p:nvSpPr>
        <p:spPr>
          <a:xfrm>
            <a:off x="2571659" y="2988019"/>
            <a:ext cx="731520" cy="731520"/>
          </a:xfrm>
          <a:custGeom>
            <a:avLst/>
            <a:gdLst/>
            <a:ahLst/>
            <a:cxnLst/>
            <a:rect l="l" t="t" r="r" b="b"/>
            <a:pathLst>
              <a:path w="731520" h="731520">
                <a:moveTo>
                  <a:pt x="7462" y="289894"/>
                </a:moveTo>
                <a:cubicBezTo>
                  <a:pt x="-16247" y="402629"/>
                  <a:pt x="17556" y="526687"/>
                  <a:pt x="94688" y="609802"/>
                </a:cubicBezTo>
                <a:cubicBezTo>
                  <a:pt x="139896" y="658566"/>
                  <a:pt x="198366" y="693130"/>
                  <a:pt x="260714" y="713071"/>
                </a:cubicBezTo>
                <a:cubicBezTo>
                  <a:pt x="341378" y="738886"/>
                  <a:pt x="431787" y="739750"/>
                  <a:pt x="507960" y="701959"/>
                </a:cubicBezTo>
                <a:cubicBezTo>
                  <a:pt x="550403" y="680877"/>
                  <a:pt x="587030" y="648675"/>
                  <a:pt x="618968" y="612750"/>
                </a:cubicBezTo>
                <a:cubicBezTo>
                  <a:pt x="678616" y="545846"/>
                  <a:pt x="724512" y="461721"/>
                  <a:pt x="730803" y="370793"/>
                </a:cubicBezTo>
                <a:cubicBezTo>
                  <a:pt x="738960" y="253399"/>
                  <a:pt x="676956" y="136363"/>
                  <a:pt x="582751" y="70892"/>
                </a:cubicBezTo>
                <a:cubicBezTo>
                  <a:pt x="367581" y="-78631"/>
                  <a:pt x="65252" y="14952"/>
                  <a:pt x="7462" y="289828"/>
                </a:cubicBezTo>
                <a:lnTo>
                  <a:pt x="7462" y="289894"/>
                </a:lnTo>
              </a:path>
            </a:pathLst>
          </a:custGeom>
          <a:solidFill>
            <a:srgbClr val="FFFF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2" name="Text 20"/>
          <p:cNvSpPr/>
          <p:nvPr/>
        </p:nvSpPr>
        <p:spPr>
          <a:xfrm>
            <a:off x="2571659" y="4095602"/>
            <a:ext cx="731520" cy="731520"/>
          </a:xfrm>
          <a:custGeom>
            <a:avLst/>
            <a:gdLst/>
            <a:ahLst/>
            <a:cxnLst/>
            <a:rect l="l" t="t" r="r" b="b"/>
            <a:pathLst>
              <a:path w="731520" h="731520">
                <a:moveTo>
                  <a:pt x="7462" y="289894"/>
                </a:moveTo>
                <a:cubicBezTo>
                  <a:pt x="-16247" y="402629"/>
                  <a:pt x="17556" y="526687"/>
                  <a:pt x="94688" y="609802"/>
                </a:cubicBezTo>
                <a:cubicBezTo>
                  <a:pt x="139896" y="658566"/>
                  <a:pt x="198366" y="693130"/>
                  <a:pt x="260714" y="713071"/>
                </a:cubicBezTo>
                <a:cubicBezTo>
                  <a:pt x="341378" y="738886"/>
                  <a:pt x="431787" y="739750"/>
                  <a:pt x="507960" y="701959"/>
                </a:cubicBezTo>
                <a:cubicBezTo>
                  <a:pt x="550403" y="680877"/>
                  <a:pt x="587030" y="648675"/>
                  <a:pt x="618968" y="612750"/>
                </a:cubicBezTo>
                <a:cubicBezTo>
                  <a:pt x="678616" y="545846"/>
                  <a:pt x="724512" y="461721"/>
                  <a:pt x="730803" y="370793"/>
                </a:cubicBezTo>
                <a:cubicBezTo>
                  <a:pt x="738960" y="253399"/>
                  <a:pt x="676956" y="136363"/>
                  <a:pt x="582751" y="70892"/>
                </a:cubicBezTo>
                <a:cubicBezTo>
                  <a:pt x="367581" y="-78631"/>
                  <a:pt x="65252" y="14952"/>
                  <a:pt x="7462" y="289828"/>
                </a:cubicBezTo>
                <a:lnTo>
                  <a:pt x="7462" y="289894"/>
                </a:lnTo>
              </a:path>
            </a:pathLst>
          </a:custGeom>
          <a:solidFill>
            <a:srgbClr val="FFFF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3" name="Text 21"/>
          <p:cNvSpPr/>
          <p:nvPr/>
        </p:nvSpPr>
        <p:spPr>
          <a:xfrm>
            <a:off x="2571659" y="5177428"/>
            <a:ext cx="731520" cy="731520"/>
          </a:xfrm>
          <a:custGeom>
            <a:avLst/>
            <a:gdLst/>
            <a:ahLst/>
            <a:cxnLst/>
            <a:rect l="l" t="t" r="r" b="b"/>
            <a:pathLst>
              <a:path w="731520" h="731520">
                <a:moveTo>
                  <a:pt x="7462" y="289894"/>
                </a:moveTo>
                <a:cubicBezTo>
                  <a:pt x="-16247" y="402629"/>
                  <a:pt x="17556" y="526687"/>
                  <a:pt x="94688" y="609802"/>
                </a:cubicBezTo>
                <a:cubicBezTo>
                  <a:pt x="139896" y="658566"/>
                  <a:pt x="198366" y="693130"/>
                  <a:pt x="260714" y="713071"/>
                </a:cubicBezTo>
                <a:cubicBezTo>
                  <a:pt x="341378" y="738886"/>
                  <a:pt x="431787" y="739750"/>
                  <a:pt x="507960" y="701959"/>
                </a:cubicBezTo>
                <a:cubicBezTo>
                  <a:pt x="550403" y="680877"/>
                  <a:pt x="587030" y="648675"/>
                  <a:pt x="618968" y="612750"/>
                </a:cubicBezTo>
                <a:cubicBezTo>
                  <a:pt x="678616" y="545846"/>
                  <a:pt x="724512" y="461721"/>
                  <a:pt x="730803" y="370793"/>
                </a:cubicBezTo>
                <a:cubicBezTo>
                  <a:pt x="738960" y="253399"/>
                  <a:pt x="676956" y="136363"/>
                  <a:pt x="582751" y="70892"/>
                </a:cubicBezTo>
                <a:cubicBezTo>
                  <a:pt x="367581" y="-78631"/>
                  <a:pt x="65252" y="14952"/>
                  <a:pt x="7462" y="289828"/>
                </a:cubicBezTo>
                <a:lnTo>
                  <a:pt x="7462" y="289894"/>
                </a:lnTo>
              </a:path>
            </a:pathLst>
          </a:custGeom>
          <a:solidFill>
            <a:srgbClr val="FFFF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4" name="Text 22"/>
          <p:cNvSpPr/>
          <p:nvPr/>
        </p:nvSpPr>
        <p:spPr>
          <a:xfrm>
            <a:off x="2811689" y="4278482"/>
            <a:ext cx="251460" cy="365760"/>
          </a:xfrm>
          <a:custGeom>
            <a:avLst/>
            <a:gdLst/>
            <a:ahLst/>
            <a:cxnLst/>
            <a:rect l="l" t="t" r="r" b="b"/>
            <a:pathLst>
              <a:path w="251460" h="365760">
                <a:moveTo>
                  <a:pt x="200881" y="177807"/>
                </a:moveTo>
                <a:cubicBezTo>
                  <a:pt x="211168" y="163092"/>
                  <a:pt x="217168" y="145159"/>
                  <a:pt x="217168" y="125730"/>
                </a:cubicBezTo>
                <a:cubicBezTo>
                  <a:pt x="217168" y="75222"/>
                  <a:pt x="176236" y="34290"/>
                  <a:pt x="125727" y="34290"/>
                </a:cubicBezTo>
                <a:cubicBezTo>
                  <a:pt x="75222" y="34290"/>
                  <a:pt x="34286" y="75222"/>
                  <a:pt x="34286" y="125730"/>
                </a:cubicBezTo>
                <a:cubicBezTo>
                  <a:pt x="34286" y="145159"/>
                  <a:pt x="40286" y="163092"/>
                  <a:pt x="50574" y="177807"/>
                </a:cubicBezTo>
                <a:cubicBezTo>
                  <a:pt x="53216" y="181593"/>
                  <a:pt x="56360" y="185879"/>
                  <a:pt x="59717" y="190451"/>
                </a:cubicBezTo>
                <a:lnTo>
                  <a:pt x="59717" y="190451"/>
                </a:lnTo>
                <a:cubicBezTo>
                  <a:pt x="68933" y="203096"/>
                  <a:pt x="79934" y="218242"/>
                  <a:pt x="88149" y="233172"/>
                </a:cubicBezTo>
                <a:cubicBezTo>
                  <a:pt x="95580" y="246745"/>
                  <a:pt x="99364" y="260889"/>
                  <a:pt x="101223" y="274247"/>
                </a:cubicBezTo>
                <a:lnTo>
                  <a:pt x="66433" y="274320"/>
                </a:lnTo>
                <a:cubicBezTo>
                  <a:pt x="64862" y="265747"/>
                  <a:pt x="62219" y="257389"/>
                  <a:pt x="58004" y="249675"/>
                </a:cubicBezTo>
                <a:cubicBezTo>
                  <a:pt x="50931" y="236815"/>
                  <a:pt x="42145" y="224745"/>
                  <a:pt x="33359" y="212671"/>
                </a:cubicBezTo>
                <a:lnTo>
                  <a:pt x="33359" y="212671"/>
                </a:lnTo>
                <a:lnTo>
                  <a:pt x="33359" y="212671"/>
                </a:lnTo>
                <a:cubicBezTo>
                  <a:pt x="29645" y="207598"/>
                  <a:pt x="25928" y="202529"/>
                  <a:pt x="22357" y="197382"/>
                </a:cubicBezTo>
                <a:cubicBezTo>
                  <a:pt x="8283" y="177094"/>
                  <a:pt x="-3" y="152376"/>
                  <a:pt x="-3" y="125730"/>
                </a:cubicBezTo>
                <a:cubicBezTo>
                  <a:pt x="-3" y="56294"/>
                  <a:pt x="56289" y="0"/>
                  <a:pt x="125727" y="0"/>
                </a:cubicBezTo>
                <a:cubicBezTo>
                  <a:pt x="195166" y="0"/>
                  <a:pt x="251457" y="56294"/>
                  <a:pt x="251457" y="125730"/>
                </a:cubicBezTo>
                <a:cubicBezTo>
                  <a:pt x="251457" y="152376"/>
                  <a:pt x="243172" y="177094"/>
                  <a:pt x="229027" y="197382"/>
                </a:cubicBezTo>
                <a:cubicBezTo>
                  <a:pt x="225456" y="202525"/>
                  <a:pt x="221740" y="207598"/>
                  <a:pt x="218026" y="212671"/>
                </a:cubicBezTo>
                <a:lnTo>
                  <a:pt x="218026" y="212671"/>
                </a:lnTo>
                <a:lnTo>
                  <a:pt x="218026" y="212671"/>
                </a:lnTo>
                <a:cubicBezTo>
                  <a:pt x="209240" y="224672"/>
                  <a:pt x="200451" y="236745"/>
                  <a:pt x="193380" y="249675"/>
                </a:cubicBezTo>
                <a:cubicBezTo>
                  <a:pt x="189166" y="257389"/>
                  <a:pt x="186523" y="265750"/>
                  <a:pt x="184951" y="274320"/>
                </a:cubicBezTo>
                <a:lnTo>
                  <a:pt x="150232" y="274320"/>
                </a:lnTo>
                <a:cubicBezTo>
                  <a:pt x="152091" y="260962"/>
                  <a:pt x="155875" y="246745"/>
                  <a:pt x="163306" y="233245"/>
                </a:cubicBezTo>
                <a:cubicBezTo>
                  <a:pt x="171521" y="218315"/>
                  <a:pt x="182522" y="203169"/>
                  <a:pt x="191738" y="190524"/>
                </a:cubicBezTo>
                <a:lnTo>
                  <a:pt x="191738" y="190524"/>
                </a:lnTo>
                <a:lnTo>
                  <a:pt x="191738" y="190524"/>
                </a:lnTo>
                <a:lnTo>
                  <a:pt x="191738" y="190524"/>
                </a:lnTo>
                <a:cubicBezTo>
                  <a:pt x="195095" y="185952"/>
                  <a:pt x="198168" y="181666"/>
                  <a:pt x="200811" y="177880"/>
                </a:cubicBezTo>
                <a:lnTo>
                  <a:pt x="200881" y="177807"/>
                </a:lnTo>
              </a:path>
              <a:path w="251460" h="365760">
                <a:moveTo>
                  <a:pt x="125730" y="91440"/>
                </a:moveTo>
                <a:cubicBezTo>
                  <a:pt x="106800" y="91440"/>
                  <a:pt x="91441" y="106798"/>
                  <a:pt x="91441" y="125730"/>
                </a:cubicBezTo>
                <a:cubicBezTo>
                  <a:pt x="91441" y="132017"/>
                  <a:pt x="86299" y="137160"/>
                  <a:pt x="80012" y="137160"/>
                </a:cubicBezTo>
                <a:cubicBezTo>
                  <a:pt x="73726" y="137160"/>
                  <a:pt x="68583" y="132017"/>
                  <a:pt x="68583" y="125730"/>
                </a:cubicBezTo>
                <a:cubicBezTo>
                  <a:pt x="68583" y="94154"/>
                  <a:pt x="94157" y="68580"/>
                  <a:pt x="125733" y="68580"/>
                </a:cubicBezTo>
                <a:cubicBezTo>
                  <a:pt x="132019" y="68580"/>
                  <a:pt x="137161" y="73723"/>
                  <a:pt x="137161" y="80010"/>
                </a:cubicBezTo>
                <a:cubicBezTo>
                  <a:pt x="137161" y="86297"/>
                  <a:pt x="132019" y="91440"/>
                  <a:pt x="125733" y="91440"/>
                </a:cubicBezTo>
                <a:lnTo>
                  <a:pt x="125730" y="91440"/>
                </a:lnTo>
              </a:path>
              <a:path w="251460" h="365760">
                <a:moveTo>
                  <a:pt x="125730" y="365760"/>
                </a:moveTo>
                <a:cubicBezTo>
                  <a:pt x="94154" y="365760"/>
                  <a:pt x="68581" y="340186"/>
                  <a:pt x="68581" y="308610"/>
                </a:cubicBezTo>
                <a:lnTo>
                  <a:pt x="68581" y="297180"/>
                </a:lnTo>
                <a:lnTo>
                  <a:pt x="182882" y="297180"/>
                </a:lnTo>
                <a:lnTo>
                  <a:pt x="182882" y="308610"/>
                </a:lnTo>
                <a:cubicBezTo>
                  <a:pt x="182882" y="340186"/>
                  <a:pt x="157308" y="365760"/>
                  <a:pt x="125732" y="365760"/>
                </a:cubicBezTo>
                <a:lnTo>
                  <a:pt x="125730" y="365760"/>
                </a:lnTo>
              </a:path>
            </a:pathLst>
          </a:custGeom>
          <a:solidFill>
            <a:srgbClr val="9D1E62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5" name="Text 23"/>
          <p:cNvSpPr/>
          <p:nvPr/>
        </p:nvSpPr>
        <p:spPr>
          <a:xfrm>
            <a:off x="2754539" y="5396865"/>
            <a:ext cx="365760" cy="292646"/>
          </a:xfrm>
          <a:custGeom>
            <a:avLst/>
            <a:gdLst/>
            <a:ahLst/>
            <a:cxnLst/>
            <a:rect l="l" t="t" r="r" b="b"/>
            <a:pathLst>
              <a:path w="365760" h="292646">
                <a:moveTo>
                  <a:pt x="139845" y="28000"/>
                </a:moveTo>
                <a:cubicBezTo>
                  <a:pt x="141959" y="26800"/>
                  <a:pt x="144647" y="27485"/>
                  <a:pt x="145847" y="29601"/>
                </a:cubicBezTo>
                <a:lnTo>
                  <a:pt x="241288" y="194937"/>
                </a:lnTo>
                <a:cubicBezTo>
                  <a:pt x="242488" y="197053"/>
                  <a:pt x="241804" y="199737"/>
                  <a:pt x="239686" y="200940"/>
                </a:cubicBezTo>
                <a:lnTo>
                  <a:pt x="129443" y="264605"/>
                </a:lnTo>
                <a:cubicBezTo>
                  <a:pt x="127328" y="265805"/>
                  <a:pt x="124640" y="265120"/>
                  <a:pt x="123440" y="263004"/>
                </a:cubicBezTo>
                <a:lnTo>
                  <a:pt x="27999" y="97668"/>
                </a:lnTo>
                <a:cubicBezTo>
                  <a:pt x="26799" y="95552"/>
                  <a:pt x="27483" y="92868"/>
                  <a:pt x="29601" y="91666"/>
                </a:cubicBezTo>
                <a:lnTo>
                  <a:pt x="139845" y="28000"/>
                </a:lnTo>
                <a:moveTo>
                  <a:pt x="15885" y="67891"/>
                </a:moveTo>
                <a:cubicBezTo>
                  <a:pt x="684" y="76691"/>
                  <a:pt x="-4517" y="96122"/>
                  <a:pt x="4283" y="111381"/>
                </a:cubicBezTo>
                <a:lnTo>
                  <a:pt x="99724" y="276717"/>
                </a:lnTo>
                <a:cubicBezTo>
                  <a:pt x="108525" y="291920"/>
                  <a:pt x="127958" y="297176"/>
                  <a:pt x="143217" y="288376"/>
                </a:cubicBezTo>
                <a:lnTo>
                  <a:pt x="253402" y="224711"/>
                </a:lnTo>
                <a:cubicBezTo>
                  <a:pt x="268603" y="215911"/>
                  <a:pt x="273863" y="196480"/>
                  <a:pt x="265063" y="181221"/>
                </a:cubicBezTo>
                <a:lnTo>
                  <a:pt x="169621" y="15885"/>
                </a:lnTo>
                <a:cubicBezTo>
                  <a:pt x="160821" y="682"/>
                  <a:pt x="141333" y="-4519"/>
                  <a:pt x="126129" y="4284"/>
                </a:cubicBezTo>
                <a:lnTo>
                  <a:pt x="15885" y="67891"/>
                </a:lnTo>
                <a:moveTo>
                  <a:pt x="185221" y="285178"/>
                </a:moveTo>
                <a:cubicBezTo>
                  <a:pt x="190766" y="289807"/>
                  <a:pt x="197909" y="292608"/>
                  <a:pt x="205736" y="292608"/>
                </a:cubicBezTo>
                <a:lnTo>
                  <a:pt x="333752" y="292608"/>
                </a:lnTo>
                <a:cubicBezTo>
                  <a:pt x="351411" y="292608"/>
                  <a:pt x="365756" y="278263"/>
                  <a:pt x="365756" y="260604"/>
                </a:cubicBezTo>
                <a:lnTo>
                  <a:pt x="365756" y="68579"/>
                </a:lnTo>
                <a:cubicBezTo>
                  <a:pt x="365756" y="50920"/>
                  <a:pt x="351411" y="36575"/>
                  <a:pt x="333752" y="36575"/>
                </a:cubicBezTo>
                <a:lnTo>
                  <a:pt x="205736" y="36575"/>
                </a:lnTo>
                <a:cubicBezTo>
                  <a:pt x="204709" y="36575"/>
                  <a:pt x="203736" y="36633"/>
                  <a:pt x="202708" y="36689"/>
                </a:cubicBezTo>
                <a:lnTo>
                  <a:pt x="280889" y="172079"/>
                </a:lnTo>
                <a:cubicBezTo>
                  <a:pt x="294718" y="196026"/>
                  <a:pt x="286489" y="226716"/>
                  <a:pt x="262543" y="240546"/>
                </a:cubicBezTo>
                <a:lnTo>
                  <a:pt x="185221" y="285178"/>
                </a:lnTo>
                <a:moveTo>
                  <a:pt x="332611" y="107211"/>
                </a:moveTo>
                <a:lnTo>
                  <a:pt x="305066" y="135729"/>
                </a:lnTo>
                <a:cubicBezTo>
                  <a:pt x="303237" y="137558"/>
                  <a:pt x="300209" y="137558"/>
                  <a:pt x="298493" y="135729"/>
                </a:cubicBezTo>
                <a:lnTo>
                  <a:pt x="270831" y="107211"/>
                </a:lnTo>
                <a:cubicBezTo>
                  <a:pt x="262828" y="98923"/>
                  <a:pt x="263285" y="85207"/>
                  <a:pt x="272261" y="77548"/>
                </a:cubicBezTo>
                <a:cubicBezTo>
                  <a:pt x="279975" y="70861"/>
                  <a:pt x="291807" y="72120"/>
                  <a:pt x="298950" y="79377"/>
                </a:cubicBezTo>
                <a:lnTo>
                  <a:pt x="301807" y="82351"/>
                </a:lnTo>
                <a:lnTo>
                  <a:pt x="304492" y="79377"/>
                </a:lnTo>
                <a:cubicBezTo>
                  <a:pt x="311635" y="72120"/>
                  <a:pt x="323350" y="70806"/>
                  <a:pt x="331294" y="77548"/>
                </a:cubicBezTo>
                <a:cubicBezTo>
                  <a:pt x="340153" y="85262"/>
                  <a:pt x="340552" y="98979"/>
                  <a:pt x="332553" y="107211"/>
                </a:cubicBezTo>
                <a:lnTo>
                  <a:pt x="332611" y="107211"/>
                </a:lnTo>
                <a:moveTo>
                  <a:pt x="97951" y="99611"/>
                </a:moveTo>
                <a:lnTo>
                  <a:pt x="93836" y="114984"/>
                </a:lnTo>
                <a:lnTo>
                  <a:pt x="82175" y="158474"/>
                </a:lnTo>
                <a:cubicBezTo>
                  <a:pt x="78174" y="173334"/>
                  <a:pt x="87033" y="188593"/>
                  <a:pt x="101835" y="192593"/>
                </a:cubicBezTo>
                <a:cubicBezTo>
                  <a:pt x="116637" y="196594"/>
                  <a:pt x="131952" y="187735"/>
                  <a:pt x="135953" y="172933"/>
                </a:cubicBezTo>
                <a:lnTo>
                  <a:pt x="137325" y="167903"/>
                </a:lnTo>
                <a:cubicBezTo>
                  <a:pt x="137383" y="167674"/>
                  <a:pt x="137438" y="167446"/>
                  <a:pt x="137497" y="167273"/>
                </a:cubicBezTo>
                <a:lnTo>
                  <a:pt x="147613" y="184818"/>
                </a:lnTo>
                <a:lnTo>
                  <a:pt x="140697" y="188818"/>
                </a:lnTo>
                <a:cubicBezTo>
                  <a:pt x="136867" y="190989"/>
                  <a:pt x="135609" y="195906"/>
                  <a:pt x="137782" y="199675"/>
                </a:cubicBezTo>
                <a:cubicBezTo>
                  <a:pt x="139954" y="203447"/>
                  <a:pt x="144870" y="204761"/>
                  <a:pt x="148641" y="202590"/>
                </a:cubicBezTo>
                <a:lnTo>
                  <a:pt x="176187" y="186702"/>
                </a:lnTo>
                <a:cubicBezTo>
                  <a:pt x="180016" y="184531"/>
                  <a:pt x="181274" y="179614"/>
                  <a:pt x="179102" y="175845"/>
                </a:cubicBezTo>
                <a:cubicBezTo>
                  <a:pt x="176929" y="172073"/>
                  <a:pt x="172013" y="170759"/>
                  <a:pt x="168242" y="172930"/>
                </a:cubicBezTo>
                <a:lnTo>
                  <a:pt x="161326" y="176931"/>
                </a:lnTo>
                <a:lnTo>
                  <a:pt x="151209" y="159387"/>
                </a:lnTo>
                <a:cubicBezTo>
                  <a:pt x="151439" y="159445"/>
                  <a:pt x="151666" y="159501"/>
                  <a:pt x="151838" y="159559"/>
                </a:cubicBezTo>
                <a:lnTo>
                  <a:pt x="156867" y="160932"/>
                </a:lnTo>
                <a:cubicBezTo>
                  <a:pt x="171728" y="164932"/>
                  <a:pt x="186984" y="156074"/>
                  <a:pt x="190985" y="141272"/>
                </a:cubicBezTo>
                <a:cubicBezTo>
                  <a:pt x="194987" y="126470"/>
                  <a:pt x="186128" y="111153"/>
                  <a:pt x="171326" y="107152"/>
                </a:cubicBezTo>
                <a:lnTo>
                  <a:pt x="127833" y="95493"/>
                </a:lnTo>
                <a:lnTo>
                  <a:pt x="112574" y="91206"/>
                </a:lnTo>
                <a:cubicBezTo>
                  <a:pt x="106231" y="89491"/>
                  <a:pt x="99659" y="93263"/>
                  <a:pt x="97943" y="99664"/>
                </a:cubicBezTo>
                <a:lnTo>
                  <a:pt x="97951" y="99611"/>
                </a:lnTo>
              </a:path>
            </a:pathLst>
          </a:custGeom>
          <a:solidFill>
            <a:srgbClr val="F0402C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6" name="Text 24"/>
          <p:cNvSpPr/>
          <p:nvPr/>
        </p:nvSpPr>
        <p:spPr>
          <a:xfrm>
            <a:off x="2754539" y="3211539"/>
            <a:ext cx="365760" cy="284480"/>
          </a:xfrm>
          <a:custGeom>
            <a:avLst/>
            <a:gdLst/>
            <a:ahLst/>
            <a:cxnLst/>
            <a:rect l="l" t="t" r="r" b="b"/>
            <a:pathLst>
              <a:path w="365760" h="284480">
                <a:moveTo>
                  <a:pt x="350519" y="0"/>
                </a:moveTo>
                <a:cubicBezTo>
                  <a:pt x="342073" y="0"/>
                  <a:pt x="335278" y="6793"/>
                  <a:pt x="335278" y="15240"/>
                </a:cubicBezTo>
                <a:lnTo>
                  <a:pt x="335278" y="18858"/>
                </a:lnTo>
                <a:lnTo>
                  <a:pt x="30479" y="101980"/>
                </a:lnTo>
                <a:lnTo>
                  <a:pt x="30479" y="96518"/>
                </a:lnTo>
                <a:cubicBezTo>
                  <a:pt x="30479" y="88072"/>
                  <a:pt x="23683" y="81279"/>
                  <a:pt x="15238" y="81279"/>
                </a:cubicBezTo>
                <a:cubicBezTo>
                  <a:pt x="6792" y="81279"/>
                  <a:pt x="-4" y="88072"/>
                  <a:pt x="-4" y="96518"/>
                </a:cubicBezTo>
                <a:lnTo>
                  <a:pt x="-4" y="110299"/>
                </a:lnTo>
                <a:lnTo>
                  <a:pt x="-4" y="121920"/>
                </a:lnTo>
                <a:lnTo>
                  <a:pt x="-4" y="162560"/>
                </a:lnTo>
                <a:lnTo>
                  <a:pt x="-4" y="174181"/>
                </a:lnTo>
                <a:lnTo>
                  <a:pt x="-4" y="187961"/>
                </a:lnTo>
                <a:cubicBezTo>
                  <a:pt x="-4" y="196408"/>
                  <a:pt x="6792" y="203201"/>
                  <a:pt x="15238" y="203201"/>
                </a:cubicBezTo>
                <a:cubicBezTo>
                  <a:pt x="23683" y="203201"/>
                  <a:pt x="30479" y="196408"/>
                  <a:pt x="30479" y="187961"/>
                </a:cubicBezTo>
                <a:lnTo>
                  <a:pt x="30479" y="182499"/>
                </a:lnTo>
                <a:lnTo>
                  <a:pt x="105156" y="202882"/>
                </a:lnTo>
                <a:cubicBezTo>
                  <a:pt x="102870" y="209360"/>
                  <a:pt x="101601" y="216282"/>
                  <a:pt x="101601" y="223519"/>
                </a:cubicBezTo>
                <a:cubicBezTo>
                  <a:pt x="101601" y="257173"/>
                  <a:pt x="128905" y="284480"/>
                  <a:pt x="162562" y="284480"/>
                </a:cubicBezTo>
                <a:cubicBezTo>
                  <a:pt x="192342" y="284480"/>
                  <a:pt x="217174" y="263144"/>
                  <a:pt x="222444" y="234887"/>
                </a:cubicBezTo>
                <a:lnTo>
                  <a:pt x="335285" y="265622"/>
                </a:lnTo>
                <a:lnTo>
                  <a:pt x="335285" y="269240"/>
                </a:lnTo>
                <a:cubicBezTo>
                  <a:pt x="335285" y="277686"/>
                  <a:pt x="342081" y="284480"/>
                  <a:pt x="350526" y="284480"/>
                </a:cubicBezTo>
                <a:cubicBezTo>
                  <a:pt x="358972" y="284480"/>
                  <a:pt x="365767" y="277686"/>
                  <a:pt x="365767" y="269240"/>
                </a:cubicBezTo>
                <a:lnTo>
                  <a:pt x="365767" y="254001"/>
                </a:lnTo>
                <a:lnTo>
                  <a:pt x="365767" y="30482"/>
                </a:lnTo>
                <a:lnTo>
                  <a:pt x="365767" y="15242"/>
                </a:lnTo>
                <a:cubicBezTo>
                  <a:pt x="365767" y="6796"/>
                  <a:pt x="358972" y="3"/>
                  <a:pt x="350526" y="3"/>
                </a:cubicBezTo>
                <a:lnTo>
                  <a:pt x="350519" y="0"/>
                </a:lnTo>
                <a:moveTo>
                  <a:pt x="335281" y="234062"/>
                </a:moveTo>
                <a:lnTo>
                  <a:pt x="30482" y="150939"/>
                </a:lnTo>
                <a:lnTo>
                  <a:pt x="30482" y="133603"/>
                </a:lnTo>
                <a:lnTo>
                  <a:pt x="335281" y="50418"/>
                </a:lnTo>
                <a:lnTo>
                  <a:pt x="335281" y="234062"/>
                </a:lnTo>
                <a:moveTo>
                  <a:pt x="132080" y="223519"/>
                </a:moveTo>
                <a:cubicBezTo>
                  <a:pt x="132080" y="219010"/>
                  <a:pt x="133031" y="214757"/>
                  <a:pt x="134812" y="210945"/>
                </a:cubicBezTo>
                <a:lnTo>
                  <a:pt x="192913" y="226756"/>
                </a:lnTo>
                <a:cubicBezTo>
                  <a:pt x="191263" y="242058"/>
                  <a:pt x="178308" y="253935"/>
                  <a:pt x="162624" y="253935"/>
                </a:cubicBezTo>
                <a:cubicBezTo>
                  <a:pt x="145796" y="253935"/>
                  <a:pt x="132145" y="240283"/>
                  <a:pt x="132145" y="223456"/>
                </a:cubicBezTo>
                <a:lnTo>
                  <a:pt x="132080" y="223519"/>
                </a:lnTo>
              </a:path>
            </a:pathLst>
          </a:custGeom>
          <a:solidFill>
            <a:srgbClr val="30458B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7" name="Text 25"/>
          <p:cNvSpPr/>
          <p:nvPr/>
        </p:nvSpPr>
        <p:spPr>
          <a:xfrm>
            <a:off x="11544300" y="-787069"/>
            <a:ext cx="1540311" cy="1828798"/>
          </a:xfrm>
          <a:prstGeom prst="rect">
            <a:avLst/>
          </a:prstGeom>
          <a:blipFill>
            <a:blip r:embed="rId1"/>
            <a:srcRect l="0" t="0" r="0" b="0"/>
            <a:stretch>
              <a:fillRect l="0" t="0" r="0" b="0"/>
            </a:stretch>
          </a:blip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SlideSpeak</dc:creator>
  <cp:lastModifiedBy>SlideSpeak</cp:lastModifiedBy>
  <cp:revision>1</cp:revision>
  <dcterms:created xsi:type="dcterms:W3CDTF">2026-07-16T11:29:48Z</dcterms:created>
  <dcterms:modified xsi:type="dcterms:W3CDTF">2026-07-16T11:29:48Z</dcterms:modified>
</cp:coreProperties>
</file>