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4.png"/><Relationship Id="rId3" Type="http://schemas.openxmlformats.org/officeDocument/2006/relationships/image" Target="../media/image2.png"/><Relationship Id="rId4" Type="http://schemas.openxmlformats.org/officeDocument/2006/relationships/image" Target="../media/image275.png"/><Relationship Id="rId5" Type="http://schemas.openxmlformats.org/officeDocument/2006/relationships/image" Target="../media/image13.png"/><Relationship Id="rId6" Type="http://schemas.openxmlformats.org/officeDocument/2006/relationships/image" Target="../media/image276.png"/><Relationship Id="rId7" Type="http://schemas.openxmlformats.org/officeDocument/2006/relationships/image" Target="../media/image277.png"/><Relationship Id="rId8" Type="http://schemas.openxmlformats.org/officeDocument/2006/relationships/image" Target="../media/image278.png"/><Relationship Id="rId9" Type="http://schemas.openxmlformats.org/officeDocument/2006/relationships/image" Target="../media/image279.png"/><Relationship Id="rId10" Type="http://schemas.openxmlformats.org/officeDocument/2006/relationships/image" Target="../media/image280.png"/><Relationship Id="rId11" Type="http://schemas.openxmlformats.org/officeDocument/2006/relationships/image" Target="../media/image281.png"/><Relationship Id="rId12" Type="http://schemas.openxmlformats.org/officeDocument/2006/relationships/image" Target="../media/image282.png"/><Relationship Id="rId13" Type="http://schemas.openxmlformats.org/officeDocument/2006/relationships/image" Target="../media/image283.png"/><Relationship Id="rId14" Type="http://schemas.openxmlformats.org/officeDocument/2006/relationships/image" Target="../media/image284.png"/><Relationship Id="rId15" Type="http://schemas.openxmlformats.org/officeDocument/2006/relationships/image" Target="../media/image285.png"/><Relationship Id="rId16" Type="http://schemas.openxmlformats.org/officeDocument/2006/relationships/image" Target="../media/image286.png"/><Relationship Id="rId17" Type="http://schemas.openxmlformats.org/officeDocument/2006/relationships/image" Target="../media/image287.png"/><Relationship Id="rId18" Type="http://schemas.openxmlformats.org/officeDocument/2006/relationships/image" Target="../media/image288.png"/><Relationship Id="rId19" Type="http://schemas.openxmlformats.org/officeDocument/2006/relationships/image" Target="../media/image289.png"/><Relationship Id="rId20" Type="http://schemas.openxmlformats.org/officeDocument/2006/relationships/image" Target="../media/image290.png"/><Relationship Id="rId21" Type="http://schemas.openxmlformats.org/officeDocument/2006/relationships/image" Target="../media/image291.png"/><Relationship Id="rId22" Type="http://schemas.openxmlformats.org/officeDocument/2006/relationships/image" Target="../media/image292.png"/><Relationship Id="rId23" Type="http://schemas.openxmlformats.org/officeDocument/2006/relationships/image" Target="../media/image293.png"/><Relationship Id="rId24" Type="http://schemas.openxmlformats.org/officeDocument/2006/relationships/image" Target="../media/image294.png"/><Relationship Id="rId25" Type="http://schemas.openxmlformats.org/officeDocument/2006/relationships/image" Target="../media/image295.png"/><Relationship Id="rId26" Type="http://schemas.openxmlformats.org/officeDocument/2006/relationships/image" Target="../media/image296.png"/><Relationship Id="rId27" Type="http://schemas.openxmlformats.org/officeDocument/2006/relationships/image" Target="../media/image297.png"/><Relationship Id="rId28" Type="http://schemas.openxmlformats.org/officeDocument/2006/relationships/image" Target="../media/image298.png"/><Relationship Id="rId29" Type="http://schemas.openxmlformats.org/officeDocument/2006/relationships/image" Target="../media/image299.png"/><Relationship Id="rId30" Type="http://schemas.openxmlformats.org/officeDocument/2006/relationships/image" Target="../media/image300.png"/><Relationship Id="rId31" Type="http://schemas.openxmlformats.org/officeDocument/2006/relationships/image" Target="../media/image301.png"/><Relationship Id="rId32" Type="http://schemas.openxmlformats.org/officeDocument/2006/relationships/image" Target="../media/image302.png"/><Relationship Id="rId33" Type="http://schemas.openxmlformats.org/officeDocument/2006/relationships/image" Target="../media/image303.png"/><Relationship Id="rId34" Type="http://schemas.openxmlformats.org/officeDocument/2006/relationships/image" Target="../media/image304.png"/><Relationship Id="rId35" Type="http://schemas.openxmlformats.org/officeDocument/2006/relationships/image" Target="../media/image305.png"/><Relationship Id="rId36" Type="http://schemas.openxmlformats.org/officeDocument/2006/relationships/image" Target="../media/image306.png"/><Relationship Id="rId37" Type="http://schemas.openxmlformats.org/officeDocument/2006/relationships/image" Target="../media/image307.png"/><Relationship Id="rId38" Type="http://schemas.openxmlformats.org/officeDocument/2006/relationships/image" Target="../media/image308.png"/><Relationship Id="rId39" Type="http://schemas.openxmlformats.org/officeDocument/2006/relationships/image" Target="../media/image309.png"/><Relationship Id="rId40" Type="http://schemas.openxmlformats.org/officeDocument/2006/relationships/image" Target="../media/image310.png"/><Relationship Id="rId41" Type="http://schemas.openxmlformats.org/officeDocument/2006/relationships/image" Target="../media/image311.png"/><Relationship Id="rId42" Type="http://schemas.openxmlformats.org/officeDocument/2006/relationships/image" Target="../media/image312.png"/><Relationship Id="rId43" Type="http://schemas.openxmlformats.org/officeDocument/2006/relationships/image" Target="../media/image313.png"/><Relationship Id="rId44" Type="http://schemas.openxmlformats.org/officeDocument/2006/relationships/image" Target="../media/image314.png"/><Relationship Id="rId45" Type="http://schemas.openxmlformats.org/officeDocument/2006/relationships/image" Target="../media/image315.png"/><Relationship Id="rId46" Type="http://schemas.openxmlformats.org/officeDocument/2006/relationships/image" Target="../media/image316.png"/><Relationship Id="rId47" Type="http://schemas.openxmlformats.org/officeDocument/2006/relationships/image" Target="../media/image317.png"/><Relationship Id="rId48" Type="http://schemas.openxmlformats.org/officeDocument/2006/relationships/image" Target="../media/image318.png"/><Relationship Id="rId49" Type="http://schemas.openxmlformats.org/officeDocument/2006/relationships/image" Target="../media/image319.png"/><Relationship Id="rId50" Type="http://schemas.openxmlformats.org/officeDocument/2006/relationships/image" Target="../media/image320.png"/><Relationship Id="rId51" Type="http://schemas.openxmlformats.org/officeDocument/2006/relationships/image" Target="../media/image321.png"/><Relationship Id="rId52" Type="http://schemas.openxmlformats.org/officeDocument/2006/relationships/image" Target="../media/image322.png"/><Relationship Id="rId53" Type="http://schemas.openxmlformats.org/officeDocument/2006/relationships/image" Target="../media/image215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png"/><Relationship Id="rId16" Type="http://schemas.openxmlformats.org/officeDocument/2006/relationships/image" Target="../media/image24.png"/><Relationship Id="rId17" Type="http://schemas.openxmlformats.org/officeDocument/2006/relationships/image" Target="../media/image25.png"/><Relationship Id="rId18" Type="http://schemas.openxmlformats.org/officeDocument/2006/relationships/image" Target="../media/image26.png"/><Relationship Id="rId19" Type="http://schemas.openxmlformats.org/officeDocument/2006/relationships/image" Target="../media/image27.png"/><Relationship Id="rId20" Type="http://schemas.openxmlformats.org/officeDocument/2006/relationships/image" Target="../media/image28.png"/><Relationship Id="rId21" Type="http://schemas.openxmlformats.org/officeDocument/2006/relationships/image" Target="../media/image29.png"/><Relationship Id="rId22" Type="http://schemas.openxmlformats.org/officeDocument/2006/relationships/image" Target="../media/image30.png"/><Relationship Id="rId23" Type="http://schemas.openxmlformats.org/officeDocument/2006/relationships/image" Target="../media/image31.png"/><Relationship Id="rId24" Type="http://schemas.openxmlformats.org/officeDocument/2006/relationships/image" Target="../media/image32.png"/><Relationship Id="rId25" Type="http://schemas.openxmlformats.org/officeDocument/2006/relationships/image" Target="../media/image3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2.png"/><Relationship Id="rId4" Type="http://schemas.openxmlformats.org/officeDocument/2006/relationships/image" Target="../media/image34.png"/><Relationship Id="rId5" Type="http://schemas.openxmlformats.org/officeDocument/2006/relationships/image" Target="../media/image13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22.png"/><Relationship Id="rId11" Type="http://schemas.openxmlformats.org/officeDocument/2006/relationships/image" Target="../media/image39.png"/><Relationship Id="rId12" Type="http://schemas.openxmlformats.org/officeDocument/2006/relationships/image" Target="../media/image40.png"/><Relationship Id="rId13" Type="http://schemas.openxmlformats.org/officeDocument/2006/relationships/image" Target="../media/image41.jpg"/><Relationship Id="rId14" Type="http://schemas.openxmlformats.org/officeDocument/2006/relationships/image" Target="../media/image42.png"/><Relationship Id="rId15" Type="http://schemas.openxmlformats.org/officeDocument/2006/relationships/image" Target="../media/image4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2.png"/><Relationship Id="rId4" Type="http://schemas.openxmlformats.org/officeDocument/2006/relationships/image" Target="../media/image44.png"/><Relationship Id="rId5" Type="http://schemas.openxmlformats.org/officeDocument/2006/relationships/image" Target="../media/image13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49.png"/><Relationship Id="rId11" Type="http://schemas.openxmlformats.org/officeDocument/2006/relationships/image" Target="../media/image50.png"/><Relationship Id="rId12" Type="http://schemas.openxmlformats.org/officeDocument/2006/relationships/image" Target="../media/image51.png"/><Relationship Id="rId13" Type="http://schemas.openxmlformats.org/officeDocument/2006/relationships/image" Target="../media/image52.png"/><Relationship Id="rId14" Type="http://schemas.openxmlformats.org/officeDocument/2006/relationships/image" Target="../media/image53.png"/><Relationship Id="rId15" Type="http://schemas.openxmlformats.org/officeDocument/2006/relationships/image" Target="../media/image54.png"/><Relationship Id="rId16" Type="http://schemas.openxmlformats.org/officeDocument/2006/relationships/image" Target="../media/image55.png"/><Relationship Id="rId17" Type="http://schemas.openxmlformats.org/officeDocument/2006/relationships/image" Target="../media/image56.png"/><Relationship Id="rId18" Type="http://schemas.openxmlformats.org/officeDocument/2006/relationships/image" Target="../media/image57.png"/><Relationship Id="rId19" Type="http://schemas.openxmlformats.org/officeDocument/2006/relationships/image" Target="../media/image58.png"/><Relationship Id="rId20" Type="http://schemas.openxmlformats.org/officeDocument/2006/relationships/image" Target="../media/image59.png"/><Relationship Id="rId21" Type="http://schemas.openxmlformats.org/officeDocument/2006/relationships/image" Target="../media/image60.png"/><Relationship Id="rId22" Type="http://schemas.openxmlformats.org/officeDocument/2006/relationships/image" Target="../media/image61.png"/><Relationship Id="rId23" Type="http://schemas.openxmlformats.org/officeDocument/2006/relationships/image" Target="../media/image62.png"/><Relationship Id="rId24" Type="http://schemas.openxmlformats.org/officeDocument/2006/relationships/image" Target="../media/image63.png"/><Relationship Id="rId25" Type="http://schemas.openxmlformats.org/officeDocument/2006/relationships/image" Target="../media/image64.png"/><Relationship Id="rId26" Type="http://schemas.openxmlformats.org/officeDocument/2006/relationships/image" Target="../media/image65.png"/><Relationship Id="rId27" Type="http://schemas.openxmlformats.org/officeDocument/2006/relationships/image" Target="../media/image66.png"/><Relationship Id="rId28" Type="http://schemas.openxmlformats.org/officeDocument/2006/relationships/image" Target="../media/image67.png"/><Relationship Id="rId29" Type="http://schemas.openxmlformats.org/officeDocument/2006/relationships/image" Target="../media/image68.png"/><Relationship Id="rId30" Type="http://schemas.openxmlformats.org/officeDocument/2006/relationships/image" Target="../media/image69.png"/><Relationship Id="rId31" Type="http://schemas.openxmlformats.org/officeDocument/2006/relationships/image" Target="../media/image70.png"/><Relationship Id="rId32" Type="http://schemas.openxmlformats.org/officeDocument/2006/relationships/image" Target="../media/image71.png"/><Relationship Id="rId33" Type="http://schemas.openxmlformats.org/officeDocument/2006/relationships/image" Target="../media/image72.png"/><Relationship Id="rId34" Type="http://schemas.openxmlformats.org/officeDocument/2006/relationships/image" Target="../media/image73.png"/><Relationship Id="rId35" Type="http://schemas.openxmlformats.org/officeDocument/2006/relationships/image" Target="../media/image74.png"/><Relationship Id="rId36" Type="http://schemas.openxmlformats.org/officeDocument/2006/relationships/image" Target="../media/image75.png"/><Relationship Id="rId37" Type="http://schemas.openxmlformats.org/officeDocument/2006/relationships/image" Target="../media/image76.png"/><Relationship Id="rId38" Type="http://schemas.openxmlformats.org/officeDocument/2006/relationships/image" Target="../media/image77.png"/><Relationship Id="rId39" Type="http://schemas.openxmlformats.org/officeDocument/2006/relationships/image" Target="../media/image78.png"/><Relationship Id="rId40" Type="http://schemas.openxmlformats.org/officeDocument/2006/relationships/image" Target="../media/image79.png"/><Relationship Id="rId41" Type="http://schemas.openxmlformats.org/officeDocument/2006/relationships/image" Target="../media/image80.png"/><Relationship Id="rId42" Type="http://schemas.openxmlformats.org/officeDocument/2006/relationships/image" Target="../media/image81.png"/><Relationship Id="rId43" Type="http://schemas.openxmlformats.org/officeDocument/2006/relationships/image" Target="../media/image82.png"/><Relationship Id="rId44" Type="http://schemas.openxmlformats.org/officeDocument/2006/relationships/image" Target="../media/image83.png"/><Relationship Id="rId45" Type="http://schemas.openxmlformats.org/officeDocument/2006/relationships/image" Target="../media/image84.png"/><Relationship Id="rId46" Type="http://schemas.openxmlformats.org/officeDocument/2006/relationships/image" Target="../media/image85.png"/><Relationship Id="rId47" Type="http://schemas.openxmlformats.org/officeDocument/2006/relationships/image" Target="../media/image86.png"/><Relationship Id="rId48" Type="http://schemas.openxmlformats.org/officeDocument/2006/relationships/image" Target="../media/image87.png"/><Relationship Id="rId49" Type="http://schemas.openxmlformats.org/officeDocument/2006/relationships/image" Target="../media/image88.png"/><Relationship Id="rId50" Type="http://schemas.openxmlformats.org/officeDocument/2006/relationships/image" Target="../media/image89.png"/><Relationship Id="rId51" Type="http://schemas.openxmlformats.org/officeDocument/2006/relationships/image" Target="../media/image90.png"/><Relationship Id="rId52" Type="http://schemas.openxmlformats.org/officeDocument/2006/relationships/image" Target="../media/image91.png"/><Relationship Id="rId53" Type="http://schemas.openxmlformats.org/officeDocument/2006/relationships/image" Target="../media/image92.png"/><Relationship Id="rId54" Type="http://schemas.openxmlformats.org/officeDocument/2006/relationships/image" Target="../media/image9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2.png"/><Relationship Id="rId4" Type="http://schemas.openxmlformats.org/officeDocument/2006/relationships/image" Target="../media/image94.png"/><Relationship Id="rId5" Type="http://schemas.openxmlformats.org/officeDocument/2006/relationships/image" Target="../media/image13.png"/><Relationship Id="rId6" Type="http://schemas.openxmlformats.org/officeDocument/2006/relationships/image" Target="../media/image95.jpg"/><Relationship Id="rId7" Type="http://schemas.openxmlformats.org/officeDocument/2006/relationships/image" Target="../media/image96.png"/><Relationship Id="rId8" Type="http://schemas.openxmlformats.org/officeDocument/2006/relationships/image" Target="../media/image97.png"/><Relationship Id="rId9" Type="http://schemas.openxmlformats.org/officeDocument/2006/relationships/image" Target="../media/image98.png"/><Relationship Id="rId10" Type="http://schemas.openxmlformats.org/officeDocument/2006/relationships/image" Target="../media/image99.png"/><Relationship Id="rId11" Type="http://schemas.openxmlformats.org/officeDocument/2006/relationships/image" Target="../media/image100.png"/><Relationship Id="rId12" Type="http://schemas.openxmlformats.org/officeDocument/2006/relationships/image" Target="../media/image101.png"/><Relationship Id="rId13" Type="http://schemas.openxmlformats.org/officeDocument/2006/relationships/image" Target="../media/image102.png"/><Relationship Id="rId14" Type="http://schemas.openxmlformats.org/officeDocument/2006/relationships/image" Target="../media/image103.png"/><Relationship Id="rId15" Type="http://schemas.openxmlformats.org/officeDocument/2006/relationships/image" Target="../media/image104.png"/><Relationship Id="rId16" Type="http://schemas.openxmlformats.org/officeDocument/2006/relationships/image" Target="../media/image105.png"/><Relationship Id="rId17" Type="http://schemas.openxmlformats.org/officeDocument/2006/relationships/image" Target="../media/image106.png"/><Relationship Id="rId18" Type="http://schemas.openxmlformats.org/officeDocument/2006/relationships/image" Target="../media/image107.png"/><Relationship Id="rId19" Type="http://schemas.openxmlformats.org/officeDocument/2006/relationships/image" Target="../media/image108.png"/><Relationship Id="rId20" Type="http://schemas.openxmlformats.org/officeDocument/2006/relationships/image" Target="../media/image109.png"/><Relationship Id="rId21" Type="http://schemas.openxmlformats.org/officeDocument/2006/relationships/image" Target="../media/image110.png"/><Relationship Id="rId22" Type="http://schemas.openxmlformats.org/officeDocument/2006/relationships/image" Target="../media/image111.png"/><Relationship Id="rId23" Type="http://schemas.openxmlformats.org/officeDocument/2006/relationships/image" Target="../media/image112.png"/><Relationship Id="rId24" Type="http://schemas.openxmlformats.org/officeDocument/2006/relationships/image" Target="../media/image113.png"/><Relationship Id="rId25" Type="http://schemas.openxmlformats.org/officeDocument/2006/relationships/image" Target="../media/image114.png"/><Relationship Id="rId26" Type="http://schemas.openxmlformats.org/officeDocument/2006/relationships/image" Target="../media/image115.png"/><Relationship Id="rId27" Type="http://schemas.openxmlformats.org/officeDocument/2006/relationships/image" Target="../media/image116.png"/><Relationship Id="rId28" Type="http://schemas.openxmlformats.org/officeDocument/2006/relationships/image" Target="../media/image117.png"/><Relationship Id="rId29" Type="http://schemas.openxmlformats.org/officeDocument/2006/relationships/image" Target="../media/image118.png"/><Relationship Id="rId30" Type="http://schemas.openxmlformats.org/officeDocument/2006/relationships/image" Target="../media/image119.png"/><Relationship Id="rId31" Type="http://schemas.openxmlformats.org/officeDocument/2006/relationships/image" Target="../media/image120.png"/><Relationship Id="rId32" Type="http://schemas.openxmlformats.org/officeDocument/2006/relationships/image" Target="../media/image121.png"/><Relationship Id="rId33" Type="http://schemas.openxmlformats.org/officeDocument/2006/relationships/image" Target="../media/image122.png"/><Relationship Id="rId34" Type="http://schemas.openxmlformats.org/officeDocument/2006/relationships/image" Target="../media/image123.png"/><Relationship Id="rId35" Type="http://schemas.openxmlformats.org/officeDocument/2006/relationships/image" Target="../media/image124.png"/><Relationship Id="rId36" Type="http://schemas.openxmlformats.org/officeDocument/2006/relationships/image" Target="../media/image125.png"/><Relationship Id="rId37" Type="http://schemas.openxmlformats.org/officeDocument/2006/relationships/image" Target="../media/image126.png"/><Relationship Id="rId38" Type="http://schemas.openxmlformats.org/officeDocument/2006/relationships/image" Target="../media/image127.png"/><Relationship Id="rId39" Type="http://schemas.openxmlformats.org/officeDocument/2006/relationships/image" Target="../media/image128.png"/><Relationship Id="rId40" Type="http://schemas.openxmlformats.org/officeDocument/2006/relationships/image" Target="../media/image129.png"/><Relationship Id="rId41" Type="http://schemas.openxmlformats.org/officeDocument/2006/relationships/image" Target="../media/image130.png"/><Relationship Id="rId42" Type="http://schemas.openxmlformats.org/officeDocument/2006/relationships/image" Target="../media/image131.png"/><Relationship Id="rId43" Type="http://schemas.openxmlformats.org/officeDocument/2006/relationships/image" Target="../media/image132.png"/><Relationship Id="rId44" Type="http://schemas.openxmlformats.org/officeDocument/2006/relationships/image" Target="../media/image133.png"/><Relationship Id="rId45" Type="http://schemas.openxmlformats.org/officeDocument/2006/relationships/image" Target="../media/image134.png"/><Relationship Id="rId46" Type="http://schemas.openxmlformats.org/officeDocument/2006/relationships/image" Target="../media/image135.png"/><Relationship Id="rId47" Type="http://schemas.openxmlformats.org/officeDocument/2006/relationships/image" Target="../media/image136.png"/><Relationship Id="rId48" Type="http://schemas.openxmlformats.org/officeDocument/2006/relationships/image" Target="../media/image137.png"/><Relationship Id="rId49" Type="http://schemas.openxmlformats.org/officeDocument/2006/relationships/image" Target="../media/image138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Relationship Id="rId3" Type="http://schemas.openxmlformats.org/officeDocument/2006/relationships/image" Target="../media/image2.png"/><Relationship Id="rId4" Type="http://schemas.openxmlformats.org/officeDocument/2006/relationships/image" Target="../media/image139.png"/><Relationship Id="rId5" Type="http://schemas.openxmlformats.org/officeDocument/2006/relationships/image" Target="../media/image13.png"/><Relationship Id="rId6" Type="http://schemas.openxmlformats.org/officeDocument/2006/relationships/image" Target="../media/image140.jpg"/><Relationship Id="rId7" Type="http://schemas.openxmlformats.org/officeDocument/2006/relationships/image" Target="../media/image141.png"/><Relationship Id="rId8" Type="http://schemas.openxmlformats.org/officeDocument/2006/relationships/image" Target="../media/image142.png"/><Relationship Id="rId9" Type="http://schemas.openxmlformats.org/officeDocument/2006/relationships/image" Target="../media/image143.png"/><Relationship Id="rId10" Type="http://schemas.openxmlformats.org/officeDocument/2006/relationships/image" Target="../media/image144.png"/><Relationship Id="rId11" Type="http://schemas.openxmlformats.org/officeDocument/2006/relationships/image" Target="../media/image145.png"/><Relationship Id="rId12" Type="http://schemas.openxmlformats.org/officeDocument/2006/relationships/image" Target="../media/image146.png"/><Relationship Id="rId13" Type="http://schemas.openxmlformats.org/officeDocument/2006/relationships/image" Target="../media/image147.png"/><Relationship Id="rId14" Type="http://schemas.openxmlformats.org/officeDocument/2006/relationships/image" Target="../media/image148.png"/><Relationship Id="rId15" Type="http://schemas.openxmlformats.org/officeDocument/2006/relationships/image" Target="../media/image149.png"/><Relationship Id="rId16" Type="http://schemas.openxmlformats.org/officeDocument/2006/relationships/image" Target="../media/image150.png"/><Relationship Id="rId17" Type="http://schemas.openxmlformats.org/officeDocument/2006/relationships/image" Target="../media/image151.png"/><Relationship Id="rId18" Type="http://schemas.openxmlformats.org/officeDocument/2006/relationships/image" Target="../media/image152.png"/><Relationship Id="rId19" Type="http://schemas.openxmlformats.org/officeDocument/2006/relationships/image" Target="../media/image153.png"/><Relationship Id="rId20" Type="http://schemas.openxmlformats.org/officeDocument/2006/relationships/image" Target="../media/image154.png"/><Relationship Id="rId21" Type="http://schemas.openxmlformats.org/officeDocument/2006/relationships/image" Target="../media/image155.png"/><Relationship Id="rId22" Type="http://schemas.openxmlformats.org/officeDocument/2006/relationships/image" Target="../media/image156.png"/><Relationship Id="rId23" Type="http://schemas.openxmlformats.org/officeDocument/2006/relationships/image" Target="../media/image157.png"/><Relationship Id="rId24" Type="http://schemas.openxmlformats.org/officeDocument/2006/relationships/image" Target="../media/image158.png"/><Relationship Id="rId25" Type="http://schemas.openxmlformats.org/officeDocument/2006/relationships/image" Target="../media/image159.png"/><Relationship Id="rId26" Type="http://schemas.openxmlformats.org/officeDocument/2006/relationships/image" Target="../media/image160.png"/><Relationship Id="rId27" Type="http://schemas.openxmlformats.org/officeDocument/2006/relationships/image" Target="../media/image161.png"/><Relationship Id="rId28" Type="http://schemas.openxmlformats.org/officeDocument/2006/relationships/image" Target="../media/image162.png"/><Relationship Id="rId29" Type="http://schemas.openxmlformats.org/officeDocument/2006/relationships/image" Target="../media/image163.png"/><Relationship Id="rId30" Type="http://schemas.openxmlformats.org/officeDocument/2006/relationships/image" Target="../media/image164.png"/><Relationship Id="rId31" Type="http://schemas.openxmlformats.org/officeDocument/2006/relationships/image" Target="../media/image165.png"/><Relationship Id="rId32" Type="http://schemas.openxmlformats.org/officeDocument/2006/relationships/image" Target="../media/image166.png"/><Relationship Id="rId33" Type="http://schemas.openxmlformats.org/officeDocument/2006/relationships/image" Target="../media/image167.png"/><Relationship Id="rId34" Type="http://schemas.openxmlformats.org/officeDocument/2006/relationships/image" Target="../media/image168.png"/><Relationship Id="rId35" Type="http://schemas.openxmlformats.org/officeDocument/2006/relationships/image" Target="../media/image169.png"/><Relationship Id="rId36" Type="http://schemas.openxmlformats.org/officeDocument/2006/relationships/image" Target="../media/image170.png"/><Relationship Id="rId37" Type="http://schemas.openxmlformats.org/officeDocument/2006/relationships/image" Target="../media/image171.png"/><Relationship Id="rId38" Type="http://schemas.openxmlformats.org/officeDocument/2006/relationships/image" Target="../media/image172.png"/><Relationship Id="rId39" Type="http://schemas.openxmlformats.org/officeDocument/2006/relationships/image" Target="../media/image112.png"/><Relationship Id="rId40" Type="http://schemas.openxmlformats.org/officeDocument/2006/relationships/image" Target="../media/image173.png"/><Relationship Id="rId41" Type="http://schemas.openxmlformats.org/officeDocument/2006/relationships/image" Target="../media/image174.png"/><Relationship Id="rId42" Type="http://schemas.openxmlformats.org/officeDocument/2006/relationships/image" Target="../media/image175.png"/><Relationship Id="rId43" Type="http://schemas.openxmlformats.org/officeDocument/2006/relationships/image" Target="../media/image176.png"/><Relationship Id="rId44" Type="http://schemas.openxmlformats.org/officeDocument/2006/relationships/image" Target="../media/image177.png"/><Relationship Id="rId45" Type="http://schemas.openxmlformats.org/officeDocument/2006/relationships/image" Target="../media/image178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Relationship Id="rId3" Type="http://schemas.openxmlformats.org/officeDocument/2006/relationships/image" Target="../media/image2.png"/><Relationship Id="rId4" Type="http://schemas.openxmlformats.org/officeDocument/2006/relationships/image" Target="../media/image179.png"/><Relationship Id="rId5" Type="http://schemas.openxmlformats.org/officeDocument/2006/relationships/image" Target="../media/image13.png"/><Relationship Id="rId6" Type="http://schemas.openxmlformats.org/officeDocument/2006/relationships/image" Target="../media/image180.png"/><Relationship Id="rId7" Type="http://schemas.openxmlformats.org/officeDocument/2006/relationships/image" Target="../media/image181.png"/><Relationship Id="rId8" Type="http://schemas.openxmlformats.org/officeDocument/2006/relationships/image" Target="../media/image182.png"/><Relationship Id="rId9" Type="http://schemas.openxmlformats.org/officeDocument/2006/relationships/image" Target="../media/image183.png"/><Relationship Id="rId10" Type="http://schemas.openxmlformats.org/officeDocument/2006/relationships/image" Target="../media/image184.png"/><Relationship Id="rId11" Type="http://schemas.openxmlformats.org/officeDocument/2006/relationships/image" Target="../media/image185.png"/><Relationship Id="rId12" Type="http://schemas.openxmlformats.org/officeDocument/2006/relationships/image" Target="../media/image186.png"/><Relationship Id="rId13" Type="http://schemas.openxmlformats.org/officeDocument/2006/relationships/image" Target="../media/image112.png"/><Relationship Id="rId14" Type="http://schemas.openxmlformats.org/officeDocument/2006/relationships/image" Target="../media/image187.png"/><Relationship Id="rId15" Type="http://schemas.openxmlformats.org/officeDocument/2006/relationships/image" Target="../media/image188.png"/><Relationship Id="rId16" Type="http://schemas.openxmlformats.org/officeDocument/2006/relationships/image" Target="../media/image189.png"/><Relationship Id="rId17" Type="http://schemas.openxmlformats.org/officeDocument/2006/relationships/image" Target="../media/image190.png"/><Relationship Id="rId18" Type="http://schemas.openxmlformats.org/officeDocument/2006/relationships/image" Target="../media/image191.png"/><Relationship Id="rId19" Type="http://schemas.openxmlformats.org/officeDocument/2006/relationships/image" Target="../media/image192.png"/><Relationship Id="rId20" Type="http://schemas.openxmlformats.org/officeDocument/2006/relationships/image" Target="../media/image193.png"/><Relationship Id="rId21" Type="http://schemas.openxmlformats.org/officeDocument/2006/relationships/image" Target="../media/image194.png"/><Relationship Id="rId22" Type="http://schemas.openxmlformats.org/officeDocument/2006/relationships/image" Target="../media/image195.png"/><Relationship Id="rId23" Type="http://schemas.openxmlformats.org/officeDocument/2006/relationships/image" Target="../media/image196.png"/><Relationship Id="rId24" Type="http://schemas.openxmlformats.org/officeDocument/2006/relationships/image" Target="../media/image197.png"/><Relationship Id="rId25" Type="http://schemas.openxmlformats.org/officeDocument/2006/relationships/image" Target="../media/image198.png"/><Relationship Id="rId26" Type="http://schemas.openxmlformats.org/officeDocument/2006/relationships/image" Target="../media/image199.png"/><Relationship Id="rId27" Type="http://schemas.openxmlformats.org/officeDocument/2006/relationships/image" Target="../media/image200.png"/><Relationship Id="rId28" Type="http://schemas.openxmlformats.org/officeDocument/2006/relationships/image" Target="../media/image201.png"/><Relationship Id="rId29" Type="http://schemas.openxmlformats.org/officeDocument/2006/relationships/image" Target="../media/image202.png"/><Relationship Id="rId30" Type="http://schemas.openxmlformats.org/officeDocument/2006/relationships/image" Target="../media/image203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4.png"/><Relationship Id="rId3" Type="http://schemas.openxmlformats.org/officeDocument/2006/relationships/image" Target="../media/image2.png"/><Relationship Id="rId4" Type="http://schemas.openxmlformats.org/officeDocument/2006/relationships/image" Target="../media/image205.png"/><Relationship Id="rId5" Type="http://schemas.openxmlformats.org/officeDocument/2006/relationships/image" Target="../media/image13.png"/><Relationship Id="rId6" Type="http://schemas.openxmlformats.org/officeDocument/2006/relationships/image" Target="../media/image206.png"/><Relationship Id="rId7" Type="http://schemas.openxmlformats.org/officeDocument/2006/relationships/image" Target="../media/image207.png"/><Relationship Id="rId8" Type="http://schemas.openxmlformats.org/officeDocument/2006/relationships/image" Target="../media/image208.png"/><Relationship Id="rId9" Type="http://schemas.openxmlformats.org/officeDocument/2006/relationships/image" Target="../media/image209.png"/><Relationship Id="rId10" Type="http://schemas.openxmlformats.org/officeDocument/2006/relationships/image" Target="../media/image210.png"/><Relationship Id="rId11" Type="http://schemas.openxmlformats.org/officeDocument/2006/relationships/image" Target="../media/image211.png"/><Relationship Id="rId12" Type="http://schemas.openxmlformats.org/officeDocument/2006/relationships/image" Target="../media/image212.png"/><Relationship Id="rId13" Type="http://schemas.openxmlformats.org/officeDocument/2006/relationships/image" Target="../media/image213.png"/><Relationship Id="rId14" Type="http://schemas.openxmlformats.org/officeDocument/2006/relationships/image" Target="../media/image214.png"/><Relationship Id="rId15" Type="http://schemas.openxmlformats.org/officeDocument/2006/relationships/image" Target="../media/image215.png"/><Relationship Id="rId16" Type="http://schemas.openxmlformats.org/officeDocument/2006/relationships/image" Target="../media/image216.png"/><Relationship Id="rId17" Type="http://schemas.openxmlformats.org/officeDocument/2006/relationships/image" Target="../media/image217.png"/><Relationship Id="rId18" Type="http://schemas.openxmlformats.org/officeDocument/2006/relationships/image" Target="../media/image218.png"/><Relationship Id="rId19" Type="http://schemas.openxmlformats.org/officeDocument/2006/relationships/image" Target="../media/image219.png"/><Relationship Id="rId20" Type="http://schemas.openxmlformats.org/officeDocument/2006/relationships/image" Target="../media/image220.png"/><Relationship Id="rId21" Type="http://schemas.openxmlformats.org/officeDocument/2006/relationships/image" Target="../media/image221.png"/><Relationship Id="rId22" Type="http://schemas.openxmlformats.org/officeDocument/2006/relationships/image" Target="../media/image222.png"/><Relationship Id="rId23" Type="http://schemas.openxmlformats.org/officeDocument/2006/relationships/image" Target="../media/image223.png"/><Relationship Id="rId24" Type="http://schemas.openxmlformats.org/officeDocument/2006/relationships/image" Target="../media/image224.png"/><Relationship Id="rId25" Type="http://schemas.openxmlformats.org/officeDocument/2006/relationships/image" Target="../media/image225.png"/><Relationship Id="rId26" Type="http://schemas.openxmlformats.org/officeDocument/2006/relationships/image" Target="../media/image226.png"/><Relationship Id="rId27" Type="http://schemas.openxmlformats.org/officeDocument/2006/relationships/image" Target="../media/image227.png"/><Relationship Id="rId28" Type="http://schemas.openxmlformats.org/officeDocument/2006/relationships/image" Target="../media/image228.png"/><Relationship Id="rId29" Type="http://schemas.openxmlformats.org/officeDocument/2006/relationships/image" Target="../media/image229.png"/><Relationship Id="rId30" Type="http://schemas.openxmlformats.org/officeDocument/2006/relationships/image" Target="../media/image230.png"/><Relationship Id="rId31" Type="http://schemas.openxmlformats.org/officeDocument/2006/relationships/image" Target="../media/image231.png"/><Relationship Id="rId32" Type="http://schemas.openxmlformats.org/officeDocument/2006/relationships/image" Target="../media/image232.png"/><Relationship Id="rId33" Type="http://schemas.openxmlformats.org/officeDocument/2006/relationships/image" Target="../media/image233.png"/><Relationship Id="rId34" Type="http://schemas.openxmlformats.org/officeDocument/2006/relationships/image" Target="../media/image234.png"/><Relationship Id="rId35" Type="http://schemas.openxmlformats.org/officeDocument/2006/relationships/image" Target="../media/image235.png"/><Relationship Id="rId36" Type="http://schemas.openxmlformats.org/officeDocument/2006/relationships/image" Target="../media/image236.png"/><Relationship Id="rId37" Type="http://schemas.openxmlformats.org/officeDocument/2006/relationships/image" Target="../media/image237.png"/><Relationship Id="rId38" Type="http://schemas.openxmlformats.org/officeDocument/2006/relationships/image" Target="../media/image238.png"/><Relationship Id="rId39" Type="http://schemas.openxmlformats.org/officeDocument/2006/relationships/image" Target="../media/image239.png"/><Relationship Id="rId40" Type="http://schemas.openxmlformats.org/officeDocument/2006/relationships/image" Target="../media/image240.png"/><Relationship Id="rId41" Type="http://schemas.openxmlformats.org/officeDocument/2006/relationships/image" Target="../media/image241.png"/><Relationship Id="rId42" Type="http://schemas.openxmlformats.org/officeDocument/2006/relationships/image" Target="../media/image242.png"/><Relationship Id="rId43" Type="http://schemas.openxmlformats.org/officeDocument/2006/relationships/image" Target="../media/image243.png"/><Relationship Id="rId44" Type="http://schemas.openxmlformats.org/officeDocument/2006/relationships/image" Target="../media/image244.png"/><Relationship Id="rId45" Type="http://schemas.openxmlformats.org/officeDocument/2006/relationships/image" Target="../media/image245.png"/><Relationship Id="rId46" Type="http://schemas.openxmlformats.org/officeDocument/2006/relationships/image" Target="../media/image246.png"/><Relationship Id="rId47" Type="http://schemas.openxmlformats.org/officeDocument/2006/relationships/image" Target="../media/image24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2.png"/><Relationship Id="rId4" Type="http://schemas.openxmlformats.org/officeDocument/2006/relationships/image" Target="../media/image248.png"/><Relationship Id="rId5" Type="http://schemas.openxmlformats.org/officeDocument/2006/relationships/image" Target="../media/image13.png"/><Relationship Id="rId6" Type="http://schemas.openxmlformats.org/officeDocument/2006/relationships/image" Target="../media/image249.jpg"/><Relationship Id="rId7" Type="http://schemas.openxmlformats.org/officeDocument/2006/relationships/image" Target="../media/image250.png"/><Relationship Id="rId8" Type="http://schemas.openxmlformats.org/officeDocument/2006/relationships/image" Target="../media/image251.png"/><Relationship Id="rId9" Type="http://schemas.openxmlformats.org/officeDocument/2006/relationships/image" Target="../media/image252.png"/><Relationship Id="rId10" Type="http://schemas.openxmlformats.org/officeDocument/2006/relationships/image" Target="../media/image253.png"/><Relationship Id="rId11" Type="http://schemas.openxmlformats.org/officeDocument/2006/relationships/image" Target="../media/image254.png"/><Relationship Id="rId12" Type="http://schemas.openxmlformats.org/officeDocument/2006/relationships/image" Target="../media/image255.png"/><Relationship Id="rId13" Type="http://schemas.openxmlformats.org/officeDocument/2006/relationships/image" Target="../media/image256.png"/><Relationship Id="rId14" Type="http://schemas.openxmlformats.org/officeDocument/2006/relationships/image" Target="../media/image257.png"/><Relationship Id="rId15" Type="http://schemas.openxmlformats.org/officeDocument/2006/relationships/image" Target="../media/image258.png"/><Relationship Id="rId16" Type="http://schemas.openxmlformats.org/officeDocument/2006/relationships/image" Target="../media/image259.png"/><Relationship Id="rId17" Type="http://schemas.openxmlformats.org/officeDocument/2006/relationships/image" Target="../media/image260.png"/><Relationship Id="rId18" Type="http://schemas.openxmlformats.org/officeDocument/2006/relationships/image" Target="../media/image261.png"/><Relationship Id="rId19" Type="http://schemas.openxmlformats.org/officeDocument/2006/relationships/image" Target="../media/image262.png"/><Relationship Id="rId20" Type="http://schemas.openxmlformats.org/officeDocument/2006/relationships/image" Target="../media/image263.png"/><Relationship Id="rId21" Type="http://schemas.openxmlformats.org/officeDocument/2006/relationships/image" Target="../media/image264.png"/><Relationship Id="rId22" Type="http://schemas.openxmlformats.org/officeDocument/2006/relationships/image" Target="../media/image265.png"/><Relationship Id="rId23" Type="http://schemas.openxmlformats.org/officeDocument/2006/relationships/image" Target="../media/image266.png"/><Relationship Id="rId24" Type="http://schemas.openxmlformats.org/officeDocument/2006/relationships/image" Target="../media/image267.png"/><Relationship Id="rId25" Type="http://schemas.openxmlformats.org/officeDocument/2006/relationships/image" Target="../media/image268.png"/><Relationship Id="rId26" Type="http://schemas.openxmlformats.org/officeDocument/2006/relationships/image" Target="../media/image269.png"/><Relationship Id="rId27" Type="http://schemas.openxmlformats.org/officeDocument/2006/relationships/image" Target="../media/image270.png"/><Relationship Id="rId28" Type="http://schemas.openxmlformats.org/officeDocument/2006/relationships/image" Target="../media/image271.png"/><Relationship Id="rId29" Type="http://schemas.openxmlformats.org/officeDocument/2006/relationships/image" Target="../media/image272.png"/><Relationship Id="rId30" Type="http://schemas.openxmlformats.org/officeDocument/2006/relationships/image" Target="../media/image273.png"/><Relationship Id="rId31" Type="http://schemas.openxmlformats.org/officeDocument/2006/relationships/image" Target="../media/image21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941089"/>
            <a:ext cx="11238230" cy="2155190"/>
            <a:chOff x="0" y="3941089"/>
            <a:chExt cx="11238230" cy="215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41089"/>
              <a:ext cx="11237976" cy="21550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4400461"/>
              <a:ext cx="10377805" cy="1264285"/>
            </a:xfrm>
            <a:custGeom>
              <a:avLst/>
              <a:gdLst/>
              <a:ahLst/>
              <a:cxnLst/>
              <a:rect l="l" t="t" r="r" b="b"/>
              <a:pathLst>
                <a:path w="10377805" h="1264285">
                  <a:moveTo>
                    <a:pt x="10377678" y="0"/>
                  </a:moveTo>
                  <a:lnTo>
                    <a:pt x="0" y="0"/>
                  </a:lnTo>
                  <a:lnTo>
                    <a:pt x="0" y="1263777"/>
                  </a:lnTo>
                  <a:lnTo>
                    <a:pt x="10377678" y="1263777"/>
                  </a:lnTo>
                  <a:lnTo>
                    <a:pt x="10377678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6101" y="1002626"/>
            <a:ext cx="2530221" cy="77067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914095" y="12826"/>
            <a:ext cx="11278235" cy="6845300"/>
            <a:chOff x="914095" y="12826"/>
            <a:chExt cx="11278235" cy="68453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6861" y="12826"/>
              <a:ext cx="4795139" cy="5057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4095" y="1950719"/>
              <a:ext cx="6638798" cy="647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095" y="2560319"/>
              <a:ext cx="6101587" cy="647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4095" y="3169615"/>
              <a:ext cx="5463667" cy="6480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32145" y="664968"/>
              <a:ext cx="6959854" cy="61930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4095" y="4694809"/>
              <a:ext cx="3812413" cy="3246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4095" y="5060264"/>
              <a:ext cx="3279521" cy="324916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-1" y="4400512"/>
            <a:ext cx="632460" cy="1264285"/>
            <a:chOff x="-1" y="4400512"/>
            <a:chExt cx="632460" cy="1264285"/>
          </a:xfrm>
        </p:grpSpPr>
        <p:sp>
          <p:nvSpPr>
            <p:cNvPr id="15" name="object 15"/>
            <p:cNvSpPr/>
            <p:nvPr/>
          </p:nvSpPr>
          <p:spPr>
            <a:xfrm>
              <a:off x="-1" y="5032121"/>
              <a:ext cx="632460" cy="632460"/>
            </a:xfrm>
            <a:custGeom>
              <a:avLst/>
              <a:gdLst/>
              <a:ahLst/>
              <a:cxnLst/>
              <a:rect l="l" t="t" r="r" b="b"/>
              <a:pathLst>
                <a:path w="632460" h="632460">
                  <a:moveTo>
                    <a:pt x="632117" y="0"/>
                  </a:moveTo>
                  <a:lnTo>
                    <a:pt x="0" y="0"/>
                  </a:lnTo>
                  <a:lnTo>
                    <a:pt x="0" y="632117"/>
                  </a:lnTo>
                  <a:lnTo>
                    <a:pt x="632117" y="632117"/>
                  </a:lnTo>
                  <a:lnTo>
                    <a:pt x="632117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-1" y="4400512"/>
              <a:ext cx="632460" cy="632460"/>
            </a:xfrm>
            <a:custGeom>
              <a:avLst/>
              <a:gdLst/>
              <a:ahLst/>
              <a:cxnLst/>
              <a:rect l="l" t="t" r="r" b="b"/>
              <a:pathLst>
                <a:path w="632460" h="632460">
                  <a:moveTo>
                    <a:pt x="632117" y="0"/>
                  </a:moveTo>
                  <a:lnTo>
                    <a:pt x="0" y="0"/>
                  </a:lnTo>
                  <a:lnTo>
                    <a:pt x="0" y="632117"/>
                  </a:lnTo>
                  <a:lnTo>
                    <a:pt x="632117" y="632117"/>
                  </a:lnTo>
                  <a:lnTo>
                    <a:pt x="6321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07987" y="4640199"/>
              <a:ext cx="216535" cy="779145"/>
            </a:xfrm>
            <a:custGeom>
              <a:avLst/>
              <a:gdLst/>
              <a:ahLst/>
              <a:cxnLst/>
              <a:rect l="l" t="t" r="r" b="b"/>
              <a:pathLst>
                <a:path w="216534" h="779145">
                  <a:moveTo>
                    <a:pt x="0" y="637032"/>
                  </a:moveTo>
                  <a:lnTo>
                    <a:pt x="113753" y="779017"/>
                  </a:lnTo>
                  <a:lnTo>
                    <a:pt x="216141" y="637032"/>
                  </a:lnTo>
                </a:path>
                <a:path w="216534" h="779145">
                  <a:moveTo>
                    <a:pt x="0" y="141986"/>
                  </a:moveTo>
                  <a:lnTo>
                    <a:pt x="113753" y="0"/>
                  </a:lnTo>
                  <a:lnTo>
                    <a:pt x="216141" y="141986"/>
                  </a:lnTo>
                </a:path>
              </a:pathLst>
            </a:custGeom>
            <a:ln w="22225">
              <a:solidFill>
                <a:srgbClr val="E4091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-2599" y="-2598"/>
            <a:ext cx="8075158" cy="32593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9968" y="-2598"/>
            <a:ext cx="3144629" cy="68631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09275" y="241833"/>
            <a:ext cx="1192022" cy="36306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6328232"/>
            <a:ext cx="1348740" cy="304800"/>
            <a:chOff x="0" y="6328232"/>
            <a:chExt cx="1348740" cy="304800"/>
          </a:xfrm>
        </p:grpSpPr>
        <p:sp>
          <p:nvSpPr>
            <p:cNvPr id="5" name="object 5"/>
            <p:cNvSpPr/>
            <p:nvPr/>
          </p:nvSpPr>
          <p:spPr>
            <a:xfrm>
              <a:off x="1028700" y="6328232"/>
              <a:ext cx="320040" cy="304800"/>
            </a:xfrm>
            <a:custGeom>
              <a:avLst/>
              <a:gdLst/>
              <a:ahLst/>
              <a:cxnLst/>
              <a:rect l="l" t="t" r="r" b="b"/>
              <a:pathLst>
                <a:path w="320040" h="304800">
                  <a:moveTo>
                    <a:pt x="0" y="304800"/>
                  </a:moveTo>
                  <a:lnTo>
                    <a:pt x="320040" y="304800"/>
                  </a:lnTo>
                  <a:lnTo>
                    <a:pt x="32004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6328232"/>
              <a:ext cx="1028700" cy="304800"/>
            </a:xfrm>
            <a:custGeom>
              <a:avLst/>
              <a:gdLst/>
              <a:ahLst/>
              <a:cxnLst/>
              <a:rect l="l" t="t" r="r" b="b"/>
              <a:pathLst>
                <a:path w="1028700" h="304800">
                  <a:moveTo>
                    <a:pt x="10287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028700" y="30480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3680" y="6405676"/>
              <a:ext cx="219456" cy="1466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831799" y="624586"/>
            <a:ext cx="4179570" cy="1385570"/>
            <a:chOff x="831799" y="624586"/>
            <a:chExt cx="4179570" cy="138557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1799" y="624586"/>
              <a:ext cx="2987675" cy="7147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91127" y="624586"/>
              <a:ext cx="850391" cy="7147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1799" y="1294841"/>
              <a:ext cx="4179189" cy="71506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5480050" y="0"/>
            <a:ext cx="6711950" cy="6010910"/>
            <a:chOff x="5480050" y="0"/>
            <a:chExt cx="6711950" cy="6010910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30112" y="0"/>
              <a:ext cx="5961888" cy="363334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625589" y="0"/>
              <a:ext cx="5566410" cy="3162935"/>
            </a:xfrm>
            <a:custGeom>
              <a:avLst/>
              <a:gdLst/>
              <a:ahLst/>
              <a:cxnLst/>
              <a:rect l="l" t="t" r="r" b="b"/>
              <a:pathLst>
                <a:path w="5566409" h="3162935">
                  <a:moveTo>
                    <a:pt x="5566409" y="0"/>
                  </a:moveTo>
                  <a:lnTo>
                    <a:pt x="0" y="0"/>
                  </a:lnTo>
                  <a:lnTo>
                    <a:pt x="0" y="3162935"/>
                  </a:lnTo>
                  <a:lnTo>
                    <a:pt x="5566409" y="3162935"/>
                  </a:lnTo>
                  <a:lnTo>
                    <a:pt x="5566409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80050" y="1466088"/>
              <a:ext cx="5866510" cy="4544453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1799" y="2275585"/>
            <a:ext cx="1877568" cy="388620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851750" y="2781555"/>
            <a:ext cx="531495" cy="45720"/>
          </a:xfrm>
          <a:custGeom>
            <a:avLst/>
            <a:gdLst/>
            <a:ahLst/>
            <a:cxnLst/>
            <a:rect l="l" t="t" r="r" b="b"/>
            <a:pathLst>
              <a:path w="531494" h="45719">
                <a:moveTo>
                  <a:pt x="530936" y="0"/>
                </a:moveTo>
                <a:lnTo>
                  <a:pt x="0" y="0"/>
                </a:lnTo>
                <a:lnTo>
                  <a:pt x="0" y="45718"/>
                </a:lnTo>
                <a:lnTo>
                  <a:pt x="530936" y="45718"/>
                </a:lnTo>
                <a:lnTo>
                  <a:pt x="530936" y="0"/>
                </a:lnTo>
                <a:close/>
              </a:path>
            </a:pathLst>
          </a:custGeom>
          <a:solidFill>
            <a:srgbClr val="E4091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1069543" y="3128136"/>
            <a:ext cx="3860800" cy="634365"/>
            <a:chOff x="1069543" y="3128136"/>
            <a:chExt cx="3860800" cy="634365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9543" y="3128136"/>
              <a:ext cx="3860419" cy="1950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69543" y="3347592"/>
              <a:ext cx="3807841" cy="1950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69543" y="3567048"/>
              <a:ext cx="2952623" cy="195071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37869" y="3162680"/>
            <a:ext cx="239966" cy="239903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1069543" y="4251705"/>
            <a:ext cx="3756660" cy="634365"/>
            <a:chOff x="1069543" y="4251705"/>
            <a:chExt cx="3756660" cy="634365"/>
          </a:xfrm>
        </p:grpSpPr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69543" y="4251705"/>
              <a:ext cx="3756152" cy="1950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69543" y="4471161"/>
              <a:ext cx="3730625" cy="19507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69543" y="4690618"/>
              <a:ext cx="814730" cy="1950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10258" y="4690618"/>
              <a:ext cx="146304" cy="1950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83410" y="4690618"/>
              <a:ext cx="1877314" cy="195072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37869" y="4285869"/>
            <a:ext cx="239966" cy="240030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1069543" y="5337047"/>
            <a:ext cx="3754754" cy="634365"/>
            <a:chOff x="1069543" y="5337047"/>
            <a:chExt cx="3754754" cy="634365"/>
          </a:xfrm>
        </p:grpSpPr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69543" y="5337047"/>
              <a:ext cx="3754374" cy="19507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69543" y="5556503"/>
              <a:ext cx="3534410" cy="1950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69543" y="5775959"/>
              <a:ext cx="1222527" cy="195072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37869" y="5371084"/>
            <a:ext cx="239966" cy="239928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1101077" y="4030726"/>
            <a:ext cx="3923029" cy="0"/>
          </a:xfrm>
          <a:custGeom>
            <a:avLst/>
            <a:gdLst/>
            <a:ahLst/>
            <a:cxnLst/>
            <a:rect l="l" t="t" r="r" b="b"/>
            <a:pathLst>
              <a:path w="3923029" h="0">
                <a:moveTo>
                  <a:pt x="0" y="0"/>
                </a:moveTo>
                <a:lnTo>
                  <a:pt x="3922661" y="0"/>
                </a:lnTo>
              </a:path>
            </a:pathLst>
          </a:custGeom>
          <a:ln w="6350">
            <a:solidFill>
              <a:srgbClr val="E4091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101077" y="5195823"/>
            <a:ext cx="3923029" cy="0"/>
          </a:xfrm>
          <a:custGeom>
            <a:avLst/>
            <a:gdLst/>
            <a:ahLst/>
            <a:cxnLst/>
            <a:rect l="l" t="t" r="r" b="b"/>
            <a:pathLst>
              <a:path w="3923029" h="0">
                <a:moveTo>
                  <a:pt x="0" y="0"/>
                </a:moveTo>
                <a:lnTo>
                  <a:pt x="3922661" y="0"/>
                </a:lnTo>
              </a:path>
            </a:pathLst>
          </a:custGeom>
          <a:ln w="6350">
            <a:solidFill>
              <a:srgbClr val="E40913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8" name="object 38"/>
          <p:cNvGrpSpPr/>
          <p:nvPr/>
        </p:nvGrpSpPr>
        <p:grpSpPr>
          <a:xfrm>
            <a:off x="5699125" y="1716303"/>
            <a:ext cx="5428615" cy="4044315"/>
            <a:chOff x="5699125" y="1716303"/>
            <a:chExt cx="5428615" cy="4044315"/>
          </a:xfrm>
        </p:grpSpPr>
        <p:sp>
          <p:nvSpPr>
            <p:cNvPr id="39" name="object 39"/>
            <p:cNvSpPr/>
            <p:nvPr/>
          </p:nvSpPr>
          <p:spPr>
            <a:xfrm>
              <a:off x="5699125" y="1716303"/>
              <a:ext cx="5428615" cy="758190"/>
            </a:xfrm>
            <a:custGeom>
              <a:avLst/>
              <a:gdLst/>
              <a:ahLst/>
              <a:cxnLst/>
              <a:rect l="l" t="t" r="r" b="b"/>
              <a:pathLst>
                <a:path w="5428615" h="758189">
                  <a:moveTo>
                    <a:pt x="838809" y="0"/>
                  </a:moveTo>
                  <a:lnTo>
                    <a:pt x="0" y="0"/>
                  </a:lnTo>
                  <a:lnTo>
                    <a:pt x="0" y="758037"/>
                  </a:lnTo>
                  <a:lnTo>
                    <a:pt x="838809" y="758037"/>
                  </a:lnTo>
                  <a:lnTo>
                    <a:pt x="838809" y="0"/>
                  </a:lnTo>
                  <a:close/>
                </a:path>
                <a:path w="5428615" h="758189">
                  <a:moveTo>
                    <a:pt x="2288527" y="0"/>
                  </a:moveTo>
                  <a:lnTo>
                    <a:pt x="838822" y="0"/>
                  </a:lnTo>
                  <a:lnTo>
                    <a:pt x="838822" y="758037"/>
                  </a:lnTo>
                  <a:lnTo>
                    <a:pt x="2288527" y="758037"/>
                  </a:lnTo>
                  <a:lnTo>
                    <a:pt x="2288527" y="0"/>
                  </a:lnTo>
                  <a:close/>
                </a:path>
                <a:path w="5428615" h="758189">
                  <a:moveTo>
                    <a:pt x="3877437" y="0"/>
                  </a:moveTo>
                  <a:lnTo>
                    <a:pt x="2288540" y="0"/>
                  </a:lnTo>
                  <a:lnTo>
                    <a:pt x="2288540" y="758037"/>
                  </a:lnTo>
                  <a:lnTo>
                    <a:pt x="3877437" y="758037"/>
                  </a:lnTo>
                  <a:lnTo>
                    <a:pt x="3877437" y="0"/>
                  </a:lnTo>
                  <a:close/>
                </a:path>
                <a:path w="5428615" h="758189">
                  <a:moveTo>
                    <a:pt x="5428361" y="0"/>
                  </a:moveTo>
                  <a:lnTo>
                    <a:pt x="3877564" y="0"/>
                  </a:lnTo>
                  <a:lnTo>
                    <a:pt x="3877564" y="758037"/>
                  </a:lnTo>
                  <a:lnTo>
                    <a:pt x="5428361" y="758037"/>
                  </a:lnTo>
                  <a:lnTo>
                    <a:pt x="5428361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5699125" y="2474378"/>
              <a:ext cx="5428615" cy="590550"/>
            </a:xfrm>
            <a:custGeom>
              <a:avLst/>
              <a:gdLst/>
              <a:ahLst/>
              <a:cxnLst/>
              <a:rect l="l" t="t" r="r" b="b"/>
              <a:pathLst>
                <a:path w="5428615" h="590550">
                  <a:moveTo>
                    <a:pt x="838809" y="0"/>
                  </a:moveTo>
                  <a:lnTo>
                    <a:pt x="0" y="0"/>
                  </a:lnTo>
                  <a:lnTo>
                    <a:pt x="0" y="590130"/>
                  </a:lnTo>
                  <a:lnTo>
                    <a:pt x="838809" y="590130"/>
                  </a:lnTo>
                  <a:lnTo>
                    <a:pt x="838809" y="0"/>
                  </a:lnTo>
                  <a:close/>
                </a:path>
                <a:path w="5428615" h="590550">
                  <a:moveTo>
                    <a:pt x="2288527" y="0"/>
                  </a:moveTo>
                  <a:lnTo>
                    <a:pt x="838822" y="0"/>
                  </a:lnTo>
                  <a:lnTo>
                    <a:pt x="838822" y="590130"/>
                  </a:lnTo>
                  <a:lnTo>
                    <a:pt x="2288527" y="590130"/>
                  </a:lnTo>
                  <a:lnTo>
                    <a:pt x="2288527" y="0"/>
                  </a:lnTo>
                  <a:close/>
                </a:path>
                <a:path w="5428615" h="590550">
                  <a:moveTo>
                    <a:pt x="3877437" y="0"/>
                  </a:moveTo>
                  <a:lnTo>
                    <a:pt x="2288540" y="0"/>
                  </a:lnTo>
                  <a:lnTo>
                    <a:pt x="2288540" y="590130"/>
                  </a:lnTo>
                  <a:lnTo>
                    <a:pt x="3877437" y="590130"/>
                  </a:lnTo>
                  <a:lnTo>
                    <a:pt x="3877437" y="0"/>
                  </a:lnTo>
                  <a:close/>
                </a:path>
                <a:path w="5428615" h="590550">
                  <a:moveTo>
                    <a:pt x="5428361" y="0"/>
                  </a:moveTo>
                  <a:lnTo>
                    <a:pt x="3877564" y="0"/>
                  </a:lnTo>
                  <a:lnTo>
                    <a:pt x="3877564" y="590130"/>
                  </a:lnTo>
                  <a:lnTo>
                    <a:pt x="5428361" y="590130"/>
                  </a:lnTo>
                  <a:lnTo>
                    <a:pt x="54283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5699125" y="3064433"/>
              <a:ext cx="5428615" cy="653415"/>
            </a:xfrm>
            <a:custGeom>
              <a:avLst/>
              <a:gdLst/>
              <a:ahLst/>
              <a:cxnLst/>
              <a:rect l="l" t="t" r="r" b="b"/>
              <a:pathLst>
                <a:path w="5428615" h="653414">
                  <a:moveTo>
                    <a:pt x="838809" y="0"/>
                  </a:moveTo>
                  <a:lnTo>
                    <a:pt x="0" y="0"/>
                  </a:lnTo>
                  <a:lnTo>
                    <a:pt x="0" y="652856"/>
                  </a:lnTo>
                  <a:lnTo>
                    <a:pt x="838809" y="652856"/>
                  </a:lnTo>
                  <a:lnTo>
                    <a:pt x="838809" y="0"/>
                  </a:lnTo>
                  <a:close/>
                </a:path>
                <a:path w="5428615" h="653414">
                  <a:moveTo>
                    <a:pt x="2288527" y="0"/>
                  </a:moveTo>
                  <a:lnTo>
                    <a:pt x="838822" y="0"/>
                  </a:lnTo>
                  <a:lnTo>
                    <a:pt x="838822" y="652856"/>
                  </a:lnTo>
                  <a:lnTo>
                    <a:pt x="2288527" y="652856"/>
                  </a:lnTo>
                  <a:lnTo>
                    <a:pt x="2288527" y="0"/>
                  </a:lnTo>
                  <a:close/>
                </a:path>
                <a:path w="5428615" h="653414">
                  <a:moveTo>
                    <a:pt x="3877437" y="0"/>
                  </a:moveTo>
                  <a:lnTo>
                    <a:pt x="2288540" y="0"/>
                  </a:lnTo>
                  <a:lnTo>
                    <a:pt x="2288540" y="652856"/>
                  </a:lnTo>
                  <a:lnTo>
                    <a:pt x="3877437" y="652856"/>
                  </a:lnTo>
                  <a:lnTo>
                    <a:pt x="3877437" y="0"/>
                  </a:lnTo>
                  <a:close/>
                </a:path>
                <a:path w="5428615" h="653414">
                  <a:moveTo>
                    <a:pt x="5428361" y="0"/>
                  </a:moveTo>
                  <a:lnTo>
                    <a:pt x="3877564" y="0"/>
                  </a:lnTo>
                  <a:lnTo>
                    <a:pt x="3877564" y="652856"/>
                  </a:lnTo>
                  <a:lnTo>
                    <a:pt x="5428361" y="652856"/>
                  </a:lnTo>
                  <a:lnTo>
                    <a:pt x="542836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5699125" y="3717315"/>
              <a:ext cx="5428615" cy="684530"/>
            </a:xfrm>
            <a:custGeom>
              <a:avLst/>
              <a:gdLst/>
              <a:ahLst/>
              <a:cxnLst/>
              <a:rect l="l" t="t" r="r" b="b"/>
              <a:pathLst>
                <a:path w="5428615" h="684529">
                  <a:moveTo>
                    <a:pt x="838809" y="0"/>
                  </a:moveTo>
                  <a:lnTo>
                    <a:pt x="0" y="0"/>
                  </a:lnTo>
                  <a:lnTo>
                    <a:pt x="0" y="684377"/>
                  </a:lnTo>
                  <a:lnTo>
                    <a:pt x="838809" y="684377"/>
                  </a:lnTo>
                  <a:lnTo>
                    <a:pt x="838809" y="0"/>
                  </a:lnTo>
                  <a:close/>
                </a:path>
                <a:path w="5428615" h="684529">
                  <a:moveTo>
                    <a:pt x="2288527" y="0"/>
                  </a:moveTo>
                  <a:lnTo>
                    <a:pt x="838822" y="0"/>
                  </a:lnTo>
                  <a:lnTo>
                    <a:pt x="838822" y="684377"/>
                  </a:lnTo>
                  <a:lnTo>
                    <a:pt x="2288527" y="684377"/>
                  </a:lnTo>
                  <a:lnTo>
                    <a:pt x="2288527" y="0"/>
                  </a:lnTo>
                  <a:close/>
                </a:path>
                <a:path w="5428615" h="684529">
                  <a:moveTo>
                    <a:pt x="3877437" y="0"/>
                  </a:moveTo>
                  <a:lnTo>
                    <a:pt x="2288540" y="0"/>
                  </a:lnTo>
                  <a:lnTo>
                    <a:pt x="2288540" y="684377"/>
                  </a:lnTo>
                  <a:lnTo>
                    <a:pt x="3877437" y="684377"/>
                  </a:lnTo>
                  <a:lnTo>
                    <a:pt x="3877437" y="0"/>
                  </a:lnTo>
                  <a:close/>
                </a:path>
                <a:path w="5428615" h="684529">
                  <a:moveTo>
                    <a:pt x="5428361" y="0"/>
                  </a:moveTo>
                  <a:lnTo>
                    <a:pt x="3877564" y="0"/>
                  </a:lnTo>
                  <a:lnTo>
                    <a:pt x="3877564" y="684377"/>
                  </a:lnTo>
                  <a:lnTo>
                    <a:pt x="5428361" y="684377"/>
                  </a:lnTo>
                  <a:lnTo>
                    <a:pt x="54283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5699125" y="4401743"/>
              <a:ext cx="5428615" cy="679450"/>
            </a:xfrm>
            <a:custGeom>
              <a:avLst/>
              <a:gdLst/>
              <a:ahLst/>
              <a:cxnLst/>
              <a:rect l="l" t="t" r="r" b="b"/>
              <a:pathLst>
                <a:path w="5428615" h="679450">
                  <a:moveTo>
                    <a:pt x="838809" y="0"/>
                  </a:moveTo>
                  <a:lnTo>
                    <a:pt x="0" y="0"/>
                  </a:lnTo>
                  <a:lnTo>
                    <a:pt x="0" y="679272"/>
                  </a:lnTo>
                  <a:lnTo>
                    <a:pt x="838809" y="679272"/>
                  </a:lnTo>
                  <a:lnTo>
                    <a:pt x="838809" y="0"/>
                  </a:lnTo>
                  <a:close/>
                </a:path>
                <a:path w="5428615" h="679450">
                  <a:moveTo>
                    <a:pt x="2288527" y="0"/>
                  </a:moveTo>
                  <a:lnTo>
                    <a:pt x="838822" y="0"/>
                  </a:lnTo>
                  <a:lnTo>
                    <a:pt x="838822" y="679272"/>
                  </a:lnTo>
                  <a:lnTo>
                    <a:pt x="2288527" y="679272"/>
                  </a:lnTo>
                  <a:lnTo>
                    <a:pt x="2288527" y="0"/>
                  </a:lnTo>
                  <a:close/>
                </a:path>
                <a:path w="5428615" h="679450">
                  <a:moveTo>
                    <a:pt x="3877437" y="0"/>
                  </a:moveTo>
                  <a:lnTo>
                    <a:pt x="2288540" y="0"/>
                  </a:lnTo>
                  <a:lnTo>
                    <a:pt x="2288540" y="679272"/>
                  </a:lnTo>
                  <a:lnTo>
                    <a:pt x="3877437" y="679272"/>
                  </a:lnTo>
                  <a:lnTo>
                    <a:pt x="3877437" y="0"/>
                  </a:lnTo>
                  <a:close/>
                </a:path>
                <a:path w="5428615" h="679450">
                  <a:moveTo>
                    <a:pt x="5428361" y="0"/>
                  </a:moveTo>
                  <a:lnTo>
                    <a:pt x="3877564" y="0"/>
                  </a:lnTo>
                  <a:lnTo>
                    <a:pt x="3877564" y="679272"/>
                  </a:lnTo>
                  <a:lnTo>
                    <a:pt x="5428361" y="679272"/>
                  </a:lnTo>
                  <a:lnTo>
                    <a:pt x="542836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5699125" y="5080990"/>
              <a:ext cx="5428615" cy="679450"/>
            </a:xfrm>
            <a:custGeom>
              <a:avLst/>
              <a:gdLst/>
              <a:ahLst/>
              <a:cxnLst/>
              <a:rect l="l" t="t" r="r" b="b"/>
              <a:pathLst>
                <a:path w="5428615" h="679450">
                  <a:moveTo>
                    <a:pt x="838809" y="0"/>
                  </a:moveTo>
                  <a:lnTo>
                    <a:pt x="0" y="0"/>
                  </a:lnTo>
                  <a:lnTo>
                    <a:pt x="0" y="679284"/>
                  </a:lnTo>
                  <a:lnTo>
                    <a:pt x="838809" y="679284"/>
                  </a:lnTo>
                  <a:lnTo>
                    <a:pt x="838809" y="0"/>
                  </a:lnTo>
                  <a:close/>
                </a:path>
                <a:path w="5428615" h="679450">
                  <a:moveTo>
                    <a:pt x="2288527" y="0"/>
                  </a:moveTo>
                  <a:lnTo>
                    <a:pt x="838822" y="0"/>
                  </a:lnTo>
                  <a:lnTo>
                    <a:pt x="838822" y="679284"/>
                  </a:lnTo>
                  <a:lnTo>
                    <a:pt x="2288527" y="679284"/>
                  </a:lnTo>
                  <a:lnTo>
                    <a:pt x="2288527" y="0"/>
                  </a:lnTo>
                  <a:close/>
                </a:path>
                <a:path w="5428615" h="679450">
                  <a:moveTo>
                    <a:pt x="3877437" y="0"/>
                  </a:moveTo>
                  <a:lnTo>
                    <a:pt x="2288540" y="0"/>
                  </a:lnTo>
                  <a:lnTo>
                    <a:pt x="2288540" y="679284"/>
                  </a:lnTo>
                  <a:lnTo>
                    <a:pt x="3877437" y="679284"/>
                  </a:lnTo>
                  <a:lnTo>
                    <a:pt x="3877437" y="0"/>
                  </a:lnTo>
                  <a:close/>
                </a:path>
                <a:path w="5428615" h="679450">
                  <a:moveTo>
                    <a:pt x="5428361" y="0"/>
                  </a:moveTo>
                  <a:lnTo>
                    <a:pt x="3877564" y="0"/>
                  </a:lnTo>
                  <a:lnTo>
                    <a:pt x="3877564" y="679284"/>
                  </a:lnTo>
                  <a:lnTo>
                    <a:pt x="5428361" y="679284"/>
                  </a:lnTo>
                  <a:lnTo>
                    <a:pt x="54283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91097" y="1978405"/>
              <a:ext cx="470535" cy="22707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135367" y="1871725"/>
              <a:ext cx="400710" cy="22707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742175" y="2085085"/>
              <a:ext cx="1135849" cy="2270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352154" y="1871725"/>
              <a:ext cx="995781" cy="2270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115554" y="2085085"/>
              <a:ext cx="1461261" cy="22707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797796" y="1871725"/>
              <a:ext cx="1301369" cy="2270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259567" y="2085085"/>
              <a:ext cx="281177" cy="22707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908802" y="2635884"/>
              <a:ext cx="630681" cy="25907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050024" y="2635884"/>
              <a:ext cx="531495" cy="25907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569705" y="2635884"/>
              <a:ext cx="569125" cy="25907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140696" y="2635884"/>
              <a:ext cx="531495" cy="25907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908802" y="3257372"/>
              <a:ext cx="630681" cy="25938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50024" y="3257372"/>
              <a:ext cx="568756" cy="25938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632570" y="3257372"/>
              <a:ext cx="402335" cy="25938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140696" y="3257372"/>
              <a:ext cx="531495" cy="25938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908802" y="3913632"/>
              <a:ext cx="630681" cy="25908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050024" y="3913632"/>
              <a:ext cx="531495" cy="25908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632570" y="3913632"/>
              <a:ext cx="438150" cy="25908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0140696" y="3913632"/>
              <a:ext cx="531495" cy="25908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908802" y="4595494"/>
              <a:ext cx="630681" cy="25908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050024" y="4595494"/>
              <a:ext cx="568756" cy="25908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632570" y="4595494"/>
              <a:ext cx="402335" cy="25908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140696" y="4595494"/>
              <a:ext cx="531495" cy="25908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908802" y="5274817"/>
              <a:ext cx="630681" cy="25907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050024" y="5274817"/>
              <a:ext cx="531495" cy="25907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632570" y="5274817"/>
              <a:ext cx="402335" cy="25907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0140696" y="5274817"/>
              <a:ext cx="531495" cy="259079"/>
            </a:xfrm>
            <a:prstGeom prst="rect">
              <a:avLst/>
            </a:prstGeom>
          </p:spPr>
        </p:pic>
      </p:grpSp>
      <p:pic>
        <p:nvPicPr>
          <p:cNvPr id="72" name="object 72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10709275" y="241833"/>
            <a:ext cx="1192022" cy="3630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598"/>
            <a:ext cx="12195175" cy="6863715"/>
            <a:chOff x="0" y="-2598"/>
            <a:chExt cx="12195175" cy="68637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727200"/>
            </a:xfrm>
            <a:custGeom>
              <a:avLst/>
              <a:gdLst/>
              <a:ahLst/>
              <a:cxnLst/>
              <a:rect l="l" t="t" r="r" b="b"/>
              <a:pathLst>
                <a:path w="12192000" h="1727200">
                  <a:moveTo>
                    <a:pt x="0" y="1727200"/>
                  </a:moveTo>
                  <a:lnTo>
                    <a:pt x="12192000" y="17272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7272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49968" y="-2598"/>
              <a:ext cx="3144629" cy="68631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09275" y="241833"/>
              <a:ext cx="1192022" cy="3630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56" y="6405676"/>
              <a:ext cx="146303" cy="1466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727197"/>
              <a:ext cx="12191999" cy="5130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727199"/>
              <a:ext cx="12192000" cy="51308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1799" y="624586"/>
              <a:ext cx="3035046" cy="7147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29584" y="624586"/>
              <a:ext cx="2839592" cy="7147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1799" y="2807208"/>
              <a:ext cx="5877687" cy="2590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1799" y="3099765"/>
              <a:ext cx="6002274" cy="25938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1799" y="3392678"/>
              <a:ext cx="5356987" cy="25908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1799" y="3685285"/>
              <a:ext cx="5348351" cy="25908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81014" y="3685285"/>
              <a:ext cx="195072" cy="25908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78550" y="3685285"/>
              <a:ext cx="333755" cy="2590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01053" y="3685285"/>
              <a:ext cx="195072" cy="25908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98590" y="3685285"/>
              <a:ext cx="523405" cy="25908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31799" y="3977893"/>
              <a:ext cx="6043803" cy="2590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31799" y="4270502"/>
              <a:ext cx="6124321" cy="25908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31799" y="4563110"/>
              <a:ext cx="6083427" cy="25908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1799" y="4855413"/>
              <a:ext cx="6091301" cy="2593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31799" y="5148707"/>
              <a:ext cx="2700909" cy="25908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049968" y="-2598"/>
              <a:ext cx="3144629" cy="686319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28700" y="6328232"/>
              <a:ext cx="320040" cy="304800"/>
            </a:xfrm>
            <a:custGeom>
              <a:avLst/>
              <a:gdLst/>
              <a:ahLst/>
              <a:cxnLst/>
              <a:rect l="l" t="t" r="r" b="b"/>
              <a:pathLst>
                <a:path w="320040" h="304800">
                  <a:moveTo>
                    <a:pt x="0" y="304800"/>
                  </a:moveTo>
                  <a:lnTo>
                    <a:pt x="320040" y="304800"/>
                  </a:lnTo>
                  <a:lnTo>
                    <a:pt x="32004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0" y="6328232"/>
              <a:ext cx="1028700" cy="304800"/>
            </a:xfrm>
            <a:custGeom>
              <a:avLst/>
              <a:gdLst/>
              <a:ahLst/>
              <a:cxnLst/>
              <a:rect l="l" t="t" r="r" b="b"/>
              <a:pathLst>
                <a:path w="1028700" h="304800">
                  <a:moveTo>
                    <a:pt x="10287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028700" y="30480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56" y="6405676"/>
              <a:ext cx="146303" cy="1466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714490" y="1248918"/>
              <a:ext cx="5477509" cy="560907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5891" y="1745018"/>
              <a:ext cx="768946" cy="76894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57882" y="2120011"/>
              <a:ext cx="4856607" cy="190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9968" y="-2598"/>
            <a:ext cx="3144629" cy="68631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09275" y="241833"/>
            <a:ext cx="1192022" cy="36306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6328232"/>
            <a:ext cx="1348740" cy="304800"/>
            <a:chOff x="0" y="6328232"/>
            <a:chExt cx="1348740" cy="304800"/>
          </a:xfrm>
        </p:grpSpPr>
        <p:sp>
          <p:nvSpPr>
            <p:cNvPr id="5" name="object 5"/>
            <p:cNvSpPr/>
            <p:nvPr/>
          </p:nvSpPr>
          <p:spPr>
            <a:xfrm>
              <a:off x="1028700" y="6328232"/>
              <a:ext cx="320040" cy="304800"/>
            </a:xfrm>
            <a:custGeom>
              <a:avLst/>
              <a:gdLst/>
              <a:ahLst/>
              <a:cxnLst/>
              <a:rect l="l" t="t" r="r" b="b"/>
              <a:pathLst>
                <a:path w="320040" h="304800">
                  <a:moveTo>
                    <a:pt x="0" y="304800"/>
                  </a:moveTo>
                  <a:lnTo>
                    <a:pt x="320040" y="304800"/>
                  </a:lnTo>
                  <a:lnTo>
                    <a:pt x="32004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6328232"/>
              <a:ext cx="1028700" cy="304800"/>
            </a:xfrm>
            <a:custGeom>
              <a:avLst/>
              <a:gdLst/>
              <a:ahLst/>
              <a:cxnLst/>
              <a:rect l="l" t="t" r="r" b="b"/>
              <a:pathLst>
                <a:path w="1028700" h="304800">
                  <a:moveTo>
                    <a:pt x="10287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028700" y="30480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56" y="6405676"/>
              <a:ext cx="146303" cy="1466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62092" y="624586"/>
            <a:ext cx="2365629" cy="714756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478536" y="1139952"/>
            <a:ext cx="11701780" cy="4537075"/>
            <a:chOff x="478536" y="1139952"/>
            <a:chExt cx="11701780" cy="4537075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1184" y="4832045"/>
              <a:ext cx="10147808" cy="2593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99972" y="5124958"/>
              <a:ext cx="9733915" cy="25908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83662" y="5417515"/>
              <a:ext cx="4657470" cy="2590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49946" y="5417515"/>
              <a:ext cx="195681" cy="25908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47482" y="5417515"/>
              <a:ext cx="1899538" cy="25908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8536" y="1139952"/>
              <a:ext cx="11701272" cy="379488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74204" y="1631823"/>
              <a:ext cx="10443845" cy="2840355"/>
            </a:xfrm>
            <a:custGeom>
              <a:avLst/>
              <a:gdLst/>
              <a:ahLst/>
              <a:cxnLst/>
              <a:rect l="l" t="t" r="r" b="b"/>
              <a:pathLst>
                <a:path w="10443845" h="2840354">
                  <a:moveTo>
                    <a:pt x="10443591" y="0"/>
                  </a:moveTo>
                  <a:lnTo>
                    <a:pt x="0" y="0"/>
                  </a:lnTo>
                  <a:lnTo>
                    <a:pt x="0" y="2839847"/>
                  </a:lnTo>
                  <a:lnTo>
                    <a:pt x="10443591" y="2839847"/>
                  </a:lnTo>
                  <a:lnTo>
                    <a:pt x="10443591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58291" y="1803273"/>
              <a:ext cx="10075418" cy="249694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58291" y="1803273"/>
              <a:ext cx="10075545" cy="2497455"/>
            </a:xfrm>
            <a:custGeom>
              <a:avLst/>
              <a:gdLst/>
              <a:ahLst/>
              <a:cxnLst/>
              <a:rect l="l" t="t" r="r" b="b"/>
              <a:pathLst>
                <a:path w="10075545" h="2497454">
                  <a:moveTo>
                    <a:pt x="10075418" y="0"/>
                  </a:moveTo>
                  <a:lnTo>
                    <a:pt x="0" y="0"/>
                  </a:lnTo>
                  <a:lnTo>
                    <a:pt x="0" y="2496947"/>
                  </a:lnTo>
                  <a:lnTo>
                    <a:pt x="10075418" y="2496947"/>
                  </a:lnTo>
                  <a:lnTo>
                    <a:pt x="10075418" y="0"/>
                  </a:lnTo>
                  <a:close/>
                </a:path>
              </a:pathLst>
            </a:custGeom>
            <a:solidFill>
              <a:srgbClr val="0D0D0D">
                <a:alpha val="52156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075544" y="3773487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529272" y="0"/>
                  </a:moveTo>
                  <a:lnTo>
                    <a:pt x="0" y="0"/>
                  </a:lnTo>
                  <a:lnTo>
                    <a:pt x="0" y="529272"/>
                  </a:lnTo>
                  <a:lnTo>
                    <a:pt x="529272" y="529272"/>
                  </a:lnTo>
                  <a:lnTo>
                    <a:pt x="529272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604372" y="3773487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529272" y="0"/>
                  </a:moveTo>
                  <a:lnTo>
                    <a:pt x="0" y="0"/>
                  </a:lnTo>
                  <a:lnTo>
                    <a:pt x="0" y="529272"/>
                  </a:lnTo>
                  <a:lnTo>
                    <a:pt x="529272" y="529272"/>
                  </a:lnTo>
                  <a:lnTo>
                    <a:pt x="5292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280650" y="3947668"/>
              <a:ext cx="119380" cy="180975"/>
            </a:xfrm>
            <a:custGeom>
              <a:avLst/>
              <a:gdLst/>
              <a:ahLst/>
              <a:cxnLst/>
              <a:rect l="l" t="t" r="r" b="b"/>
              <a:pathLst>
                <a:path w="119379" h="180975">
                  <a:moveTo>
                    <a:pt x="118999" y="180974"/>
                  </a:moveTo>
                  <a:lnTo>
                    <a:pt x="0" y="85724"/>
                  </a:lnTo>
                  <a:lnTo>
                    <a:pt x="118999" y="0"/>
                  </a:lnTo>
                </a:path>
              </a:pathLst>
            </a:custGeom>
            <a:ln w="22225">
              <a:solidFill>
                <a:srgbClr val="E4091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0814050" y="3947668"/>
              <a:ext cx="119380" cy="180975"/>
            </a:xfrm>
            <a:custGeom>
              <a:avLst/>
              <a:gdLst/>
              <a:ahLst/>
              <a:cxnLst/>
              <a:rect l="l" t="t" r="r" b="b"/>
              <a:pathLst>
                <a:path w="119379" h="180975">
                  <a:moveTo>
                    <a:pt x="0" y="180974"/>
                  </a:moveTo>
                  <a:lnTo>
                    <a:pt x="118872" y="85724"/>
                  </a:lnTo>
                  <a:lnTo>
                    <a:pt x="0" y="0"/>
                  </a:lnTo>
                </a:path>
              </a:pathLst>
            </a:custGeom>
            <a:ln w="22225">
              <a:solidFill>
                <a:srgbClr val="E4091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44646" y="2998343"/>
              <a:ext cx="6165723" cy="45415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30801" y="3510102"/>
              <a:ext cx="3095371" cy="45445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752719" y="2228596"/>
              <a:ext cx="687070" cy="511809"/>
            </a:xfrm>
            <a:custGeom>
              <a:avLst/>
              <a:gdLst/>
              <a:ahLst/>
              <a:cxnLst/>
              <a:rect l="l" t="t" r="r" b="b"/>
              <a:pathLst>
                <a:path w="687070" h="511810">
                  <a:moveTo>
                    <a:pt x="686561" y="0"/>
                  </a:moveTo>
                  <a:lnTo>
                    <a:pt x="557656" y="0"/>
                  </a:lnTo>
                  <a:lnTo>
                    <a:pt x="373252" y="248284"/>
                  </a:lnTo>
                  <a:lnTo>
                    <a:pt x="373252" y="511301"/>
                  </a:lnTo>
                  <a:lnTo>
                    <a:pt x="656081" y="511301"/>
                  </a:lnTo>
                  <a:lnTo>
                    <a:pt x="656081" y="236219"/>
                  </a:lnTo>
                  <a:lnTo>
                    <a:pt x="534161" y="236219"/>
                  </a:lnTo>
                  <a:lnTo>
                    <a:pt x="686561" y="0"/>
                  </a:lnTo>
                  <a:close/>
                </a:path>
                <a:path w="687070" h="511810">
                  <a:moveTo>
                    <a:pt x="313181" y="0"/>
                  </a:moveTo>
                  <a:lnTo>
                    <a:pt x="184276" y="0"/>
                  </a:lnTo>
                  <a:lnTo>
                    <a:pt x="0" y="248412"/>
                  </a:lnTo>
                  <a:lnTo>
                    <a:pt x="0" y="511301"/>
                  </a:lnTo>
                  <a:lnTo>
                    <a:pt x="282701" y="511301"/>
                  </a:lnTo>
                  <a:lnTo>
                    <a:pt x="282701" y="236219"/>
                  </a:lnTo>
                  <a:lnTo>
                    <a:pt x="160908" y="236219"/>
                  </a:lnTo>
                  <a:lnTo>
                    <a:pt x="313181" y="0"/>
                  </a:lnTo>
                  <a:close/>
                </a:path>
              </a:pathLst>
            </a:custGeom>
            <a:solidFill>
              <a:srgbClr val="FFFFFF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9968" y="-2598"/>
            <a:ext cx="3144629" cy="68631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09275" y="241833"/>
            <a:ext cx="1192022" cy="36306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6328232"/>
            <a:ext cx="1348740" cy="304800"/>
            <a:chOff x="0" y="6328232"/>
            <a:chExt cx="1348740" cy="304800"/>
          </a:xfrm>
        </p:grpSpPr>
        <p:sp>
          <p:nvSpPr>
            <p:cNvPr id="5" name="object 5"/>
            <p:cNvSpPr/>
            <p:nvPr/>
          </p:nvSpPr>
          <p:spPr>
            <a:xfrm>
              <a:off x="1028700" y="6328232"/>
              <a:ext cx="320040" cy="304800"/>
            </a:xfrm>
            <a:custGeom>
              <a:avLst/>
              <a:gdLst/>
              <a:ahLst/>
              <a:cxnLst/>
              <a:rect l="l" t="t" r="r" b="b"/>
              <a:pathLst>
                <a:path w="320040" h="304800">
                  <a:moveTo>
                    <a:pt x="0" y="304800"/>
                  </a:moveTo>
                  <a:lnTo>
                    <a:pt x="320040" y="304800"/>
                  </a:lnTo>
                  <a:lnTo>
                    <a:pt x="32004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6328232"/>
              <a:ext cx="1028700" cy="304800"/>
            </a:xfrm>
            <a:custGeom>
              <a:avLst/>
              <a:gdLst/>
              <a:ahLst/>
              <a:cxnLst/>
              <a:rect l="l" t="t" r="r" b="b"/>
              <a:pathLst>
                <a:path w="1028700" h="304800">
                  <a:moveTo>
                    <a:pt x="10287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028700" y="30480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56" y="6405676"/>
              <a:ext cx="146303" cy="1466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831799" y="624586"/>
            <a:ext cx="3776345" cy="715010"/>
            <a:chOff x="831799" y="624586"/>
            <a:chExt cx="3776345" cy="71501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1799" y="624586"/>
              <a:ext cx="1402080" cy="7147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29713" y="624586"/>
              <a:ext cx="2578100" cy="714756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596897" y="1573402"/>
            <a:ext cx="8444230" cy="551815"/>
            <a:chOff x="1596897" y="1573402"/>
            <a:chExt cx="8444230" cy="55181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96897" y="1573402"/>
              <a:ext cx="8444103" cy="2590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96897" y="1866011"/>
              <a:ext cx="1558036" cy="259079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624963" y="5587898"/>
            <a:ext cx="7100570" cy="551815"/>
            <a:chOff x="2624963" y="5587898"/>
            <a:chExt cx="7100570" cy="551815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4963" y="5587898"/>
              <a:ext cx="7100569" cy="25908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27169" y="5880201"/>
              <a:ext cx="3225419" cy="259384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776414" y="2360167"/>
            <a:ext cx="2068830" cy="2990850"/>
            <a:chOff x="776414" y="2360167"/>
            <a:chExt cx="2068830" cy="2990850"/>
          </a:xfrm>
        </p:grpSpPr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6414" y="2360167"/>
              <a:ext cx="2068639" cy="299072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82764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1833245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1833245" y="697991"/>
                  </a:lnTo>
                  <a:lnTo>
                    <a:pt x="1833245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782764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0" y="697991"/>
                  </a:moveTo>
                  <a:lnTo>
                    <a:pt x="1833245" y="697991"/>
                  </a:lnTo>
                  <a:lnTo>
                    <a:pt x="1833245" y="0"/>
                  </a:lnTo>
                  <a:lnTo>
                    <a:pt x="0" y="0"/>
                  </a:lnTo>
                  <a:lnTo>
                    <a:pt x="0" y="697991"/>
                  </a:lnTo>
                  <a:close/>
                </a:path>
              </a:pathLst>
            </a:custGeom>
            <a:ln w="12700">
              <a:solidFill>
                <a:srgbClr val="5F000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18336" y="2798952"/>
              <a:ext cx="1402588" cy="22707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8336" y="3375913"/>
              <a:ext cx="1172057" cy="2103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18336" y="3613657"/>
              <a:ext cx="1203413" cy="2103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18336" y="3851401"/>
              <a:ext cx="1542288" cy="2103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18336" y="4088841"/>
              <a:ext cx="1043393" cy="21061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18336" y="4327270"/>
              <a:ext cx="1694942" cy="2103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18336" y="4565014"/>
              <a:ext cx="856830" cy="2103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13701" y="5040883"/>
              <a:ext cx="1196098" cy="6477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2919095" y="2360167"/>
            <a:ext cx="2068830" cy="2990850"/>
            <a:chOff x="2919095" y="2360167"/>
            <a:chExt cx="2068830" cy="2990850"/>
          </a:xfrm>
        </p:grpSpPr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19095" y="2360167"/>
              <a:ext cx="2068576" cy="299072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925445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1833245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1833245" y="697991"/>
                  </a:lnTo>
                  <a:lnTo>
                    <a:pt x="1833245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925445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0" y="697991"/>
                  </a:moveTo>
                  <a:lnTo>
                    <a:pt x="1833245" y="697991"/>
                  </a:lnTo>
                  <a:lnTo>
                    <a:pt x="1833245" y="0"/>
                  </a:lnTo>
                  <a:lnTo>
                    <a:pt x="0" y="0"/>
                  </a:lnTo>
                  <a:lnTo>
                    <a:pt x="0" y="697991"/>
                  </a:lnTo>
                  <a:close/>
                </a:path>
              </a:pathLst>
            </a:custGeom>
            <a:ln w="12700">
              <a:solidFill>
                <a:srgbClr val="5F000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61030" y="2669793"/>
              <a:ext cx="1232890" cy="22707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161030" y="2925825"/>
              <a:ext cx="1061491" cy="22707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161030" y="3375913"/>
              <a:ext cx="1219530" cy="21031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161030" y="3613657"/>
              <a:ext cx="1644649" cy="2103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161030" y="3851401"/>
              <a:ext cx="1564386" cy="2103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161030" y="4088841"/>
              <a:ext cx="1313815" cy="21061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61030" y="4327270"/>
              <a:ext cx="1141691" cy="2103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56331" y="5040883"/>
              <a:ext cx="1196085" cy="6477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5061711" y="2360167"/>
            <a:ext cx="2068830" cy="2990850"/>
            <a:chOff x="5061711" y="2360167"/>
            <a:chExt cx="2068830" cy="2990850"/>
          </a:xfrm>
        </p:grpSpPr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061711" y="2360167"/>
              <a:ext cx="2068576" cy="299072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068061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1833244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1833244" y="697991"/>
                  </a:lnTo>
                  <a:lnTo>
                    <a:pt x="1833244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5068061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0" y="697991"/>
                  </a:moveTo>
                  <a:lnTo>
                    <a:pt x="1833244" y="697991"/>
                  </a:lnTo>
                  <a:lnTo>
                    <a:pt x="1833244" y="0"/>
                  </a:lnTo>
                  <a:lnTo>
                    <a:pt x="0" y="0"/>
                  </a:lnTo>
                  <a:lnTo>
                    <a:pt x="0" y="697991"/>
                  </a:lnTo>
                  <a:close/>
                </a:path>
              </a:pathLst>
            </a:custGeom>
            <a:ln w="12700">
              <a:solidFill>
                <a:srgbClr val="5F000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304154" y="2669793"/>
              <a:ext cx="1185392" cy="22707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304154" y="2925825"/>
              <a:ext cx="775068" cy="2270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304154" y="3375913"/>
              <a:ext cx="1332992" cy="2103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304154" y="3613657"/>
              <a:ext cx="1413891" cy="2103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304154" y="3851401"/>
              <a:ext cx="1628648" cy="2103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304154" y="4088841"/>
              <a:ext cx="1314830" cy="21061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98947" y="5040883"/>
              <a:ext cx="1196086" cy="6477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7204329" y="2360167"/>
            <a:ext cx="2068830" cy="2990850"/>
            <a:chOff x="7204329" y="2360167"/>
            <a:chExt cx="2068830" cy="2990850"/>
          </a:xfrm>
        </p:grpSpPr>
        <p:pic>
          <p:nvPicPr>
            <p:cNvPr id="54" name="object 5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204329" y="2360167"/>
              <a:ext cx="2068576" cy="299072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7210679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1833245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1833245" y="697991"/>
                  </a:lnTo>
                  <a:lnTo>
                    <a:pt x="1833245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7210679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0" y="697991"/>
                  </a:moveTo>
                  <a:lnTo>
                    <a:pt x="1833245" y="697991"/>
                  </a:lnTo>
                  <a:lnTo>
                    <a:pt x="1833245" y="0"/>
                  </a:lnTo>
                  <a:lnTo>
                    <a:pt x="0" y="0"/>
                  </a:lnTo>
                  <a:lnTo>
                    <a:pt x="0" y="697991"/>
                  </a:lnTo>
                  <a:close/>
                </a:path>
              </a:pathLst>
            </a:custGeom>
            <a:ln w="12700">
              <a:solidFill>
                <a:srgbClr val="5F000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446899" y="2669793"/>
              <a:ext cx="761580" cy="22707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446899" y="2925825"/>
              <a:ext cx="1406525" cy="22707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446899" y="3375913"/>
              <a:ext cx="1580133" cy="21031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446899" y="3613657"/>
              <a:ext cx="1501267" cy="21031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446899" y="3851401"/>
              <a:ext cx="1062202" cy="21031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446899" y="4088841"/>
              <a:ext cx="829945" cy="21061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446899" y="4327270"/>
              <a:ext cx="1017346" cy="21031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441565" y="5040883"/>
              <a:ext cx="1196212" cy="6477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9346945" y="2360167"/>
            <a:ext cx="2068830" cy="2990850"/>
            <a:chOff x="9346945" y="2360167"/>
            <a:chExt cx="2068830" cy="2990850"/>
          </a:xfrm>
        </p:grpSpPr>
        <p:pic>
          <p:nvPicPr>
            <p:cNvPr id="66" name="object 6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346945" y="2360167"/>
              <a:ext cx="2068576" cy="2990723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9353295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1833245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1833245" y="697991"/>
                  </a:lnTo>
                  <a:lnTo>
                    <a:pt x="1833245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9353295" y="2556636"/>
              <a:ext cx="1833245" cy="698500"/>
            </a:xfrm>
            <a:custGeom>
              <a:avLst/>
              <a:gdLst/>
              <a:ahLst/>
              <a:cxnLst/>
              <a:rect l="l" t="t" r="r" b="b"/>
              <a:pathLst>
                <a:path w="1833245" h="698500">
                  <a:moveTo>
                    <a:pt x="0" y="697991"/>
                  </a:moveTo>
                  <a:lnTo>
                    <a:pt x="1833245" y="697991"/>
                  </a:lnTo>
                  <a:lnTo>
                    <a:pt x="1833245" y="0"/>
                  </a:lnTo>
                  <a:lnTo>
                    <a:pt x="0" y="0"/>
                  </a:lnTo>
                  <a:lnTo>
                    <a:pt x="0" y="697991"/>
                  </a:lnTo>
                  <a:close/>
                </a:path>
              </a:pathLst>
            </a:custGeom>
            <a:ln w="12700">
              <a:solidFill>
                <a:srgbClr val="5F000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589896" y="2798952"/>
              <a:ext cx="1362582" cy="22707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589896" y="3375913"/>
              <a:ext cx="1541906" cy="21031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589896" y="3613657"/>
              <a:ext cx="1448180" cy="21031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589896" y="3851401"/>
              <a:ext cx="1464945" cy="21031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589896" y="4088841"/>
              <a:ext cx="1058595" cy="21061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589896" y="4327270"/>
              <a:ext cx="689228" cy="21031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9584308" y="5040883"/>
              <a:ext cx="1196086" cy="6477"/>
            </a:xfrm>
            <a:prstGeom prst="rect">
              <a:avLst/>
            </a:prstGeom>
          </p:spPr>
        </p:pic>
      </p:grpSp>
      <p:pic>
        <p:nvPicPr>
          <p:cNvPr id="76" name="object 76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804849" y="1544688"/>
            <a:ext cx="597420" cy="597420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0922761" y="4895710"/>
            <a:ext cx="296811" cy="296811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334895" y="4891061"/>
            <a:ext cx="306158" cy="306158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4452492" y="4891061"/>
            <a:ext cx="306158" cy="306158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6612255" y="4884356"/>
            <a:ext cx="319468" cy="319468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8754491" y="4891061"/>
            <a:ext cx="306158" cy="3061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49968" y="-2598"/>
            <a:ext cx="3145155" cy="6863715"/>
            <a:chOff x="9049968" y="-2598"/>
            <a:chExt cx="3145155" cy="686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49968" y="-2598"/>
              <a:ext cx="3144629" cy="68631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09275" y="241833"/>
              <a:ext cx="1192022" cy="363067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0256" y="6405676"/>
            <a:ext cx="146303" cy="146608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0"/>
            <a:ext cx="6585584" cy="6858000"/>
            <a:chOff x="0" y="0"/>
            <a:chExt cx="6585584" cy="685800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44"/>
              <a:ext cx="5524627" cy="68508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5529888" cy="6858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3295" y="423672"/>
              <a:ext cx="6121908" cy="443318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59878" y="926846"/>
              <a:ext cx="5077460" cy="3453765"/>
            </a:xfrm>
            <a:custGeom>
              <a:avLst/>
              <a:gdLst/>
              <a:ahLst/>
              <a:cxnLst/>
              <a:rect l="l" t="t" r="r" b="b"/>
              <a:pathLst>
                <a:path w="5077460" h="3453765">
                  <a:moveTo>
                    <a:pt x="5077460" y="0"/>
                  </a:moveTo>
                  <a:lnTo>
                    <a:pt x="0" y="0"/>
                  </a:lnTo>
                  <a:lnTo>
                    <a:pt x="0" y="3453383"/>
                  </a:lnTo>
                  <a:lnTo>
                    <a:pt x="5077460" y="3453383"/>
                  </a:lnTo>
                  <a:lnTo>
                    <a:pt x="5077460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408167" y="3850957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89" h="529589">
                  <a:moveTo>
                    <a:pt x="529272" y="0"/>
                  </a:moveTo>
                  <a:lnTo>
                    <a:pt x="0" y="0"/>
                  </a:lnTo>
                  <a:lnTo>
                    <a:pt x="0" y="529272"/>
                  </a:lnTo>
                  <a:lnTo>
                    <a:pt x="529272" y="529272"/>
                  </a:lnTo>
                  <a:lnTo>
                    <a:pt x="529272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879213" y="3850957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89" h="529589">
                  <a:moveTo>
                    <a:pt x="529272" y="0"/>
                  </a:moveTo>
                  <a:lnTo>
                    <a:pt x="0" y="0"/>
                  </a:lnTo>
                  <a:lnTo>
                    <a:pt x="0" y="529272"/>
                  </a:lnTo>
                  <a:lnTo>
                    <a:pt x="529272" y="529272"/>
                  </a:lnTo>
                  <a:lnTo>
                    <a:pt x="5292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5080000" y="4025138"/>
              <a:ext cx="652145" cy="180975"/>
            </a:xfrm>
            <a:custGeom>
              <a:avLst/>
              <a:gdLst/>
              <a:ahLst/>
              <a:cxnLst/>
              <a:rect l="l" t="t" r="r" b="b"/>
              <a:pathLst>
                <a:path w="652145" h="180975">
                  <a:moveTo>
                    <a:pt x="533273" y="180975"/>
                  </a:moveTo>
                  <a:lnTo>
                    <a:pt x="652145" y="85725"/>
                  </a:lnTo>
                  <a:lnTo>
                    <a:pt x="533273" y="0"/>
                  </a:lnTo>
                </a:path>
                <a:path w="652145" h="180975">
                  <a:moveTo>
                    <a:pt x="118872" y="180975"/>
                  </a:moveTo>
                  <a:lnTo>
                    <a:pt x="0" y="85725"/>
                  </a:lnTo>
                  <a:lnTo>
                    <a:pt x="118872" y="0"/>
                  </a:lnTo>
                </a:path>
              </a:pathLst>
            </a:custGeom>
            <a:ln w="22225">
              <a:solidFill>
                <a:srgbClr val="E4091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1028" y="1326464"/>
              <a:ext cx="3708527" cy="715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21028" y="2217166"/>
              <a:ext cx="4190238" cy="29260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21028" y="2546350"/>
              <a:ext cx="1582547" cy="2926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98114" y="2546350"/>
              <a:ext cx="222504" cy="2926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9367" y="2546350"/>
              <a:ext cx="1550288" cy="2926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40403" y="2546350"/>
              <a:ext cx="222503" cy="2926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51654" y="2546350"/>
              <a:ext cx="861021" cy="2926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21028" y="2875229"/>
              <a:ext cx="1793367" cy="2929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54147" y="2875229"/>
              <a:ext cx="2096262" cy="2929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21028" y="3204972"/>
              <a:ext cx="3828796" cy="29260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21028" y="3534155"/>
              <a:ext cx="1056132" cy="2926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59761" y="3534155"/>
              <a:ext cx="1205991" cy="2926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45230" y="3534155"/>
              <a:ext cx="124968" cy="29260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28700" y="6328232"/>
              <a:ext cx="320040" cy="304800"/>
            </a:xfrm>
            <a:custGeom>
              <a:avLst/>
              <a:gdLst/>
              <a:ahLst/>
              <a:cxnLst/>
              <a:rect l="l" t="t" r="r" b="b"/>
              <a:pathLst>
                <a:path w="320040" h="304800">
                  <a:moveTo>
                    <a:pt x="0" y="304800"/>
                  </a:moveTo>
                  <a:lnTo>
                    <a:pt x="320040" y="304800"/>
                  </a:lnTo>
                  <a:lnTo>
                    <a:pt x="32004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0" y="6328232"/>
              <a:ext cx="1028700" cy="304800"/>
            </a:xfrm>
            <a:custGeom>
              <a:avLst/>
              <a:gdLst/>
              <a:ahLst/>
              <a:cxnLst/>
              <a:rect l="l" t="t" r="r" b="b"/>
              <a:pathLst>
                <a:path w="1028700" h="304800">
                  <a:moveTo>
                    <a:pt x="10287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028700" y="30480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40256" y="6417564"/>
              <a:ext cx="146303" cy="1463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6723888" y="1773935"/>
            <a:ext cx="5049520" cy="483234"/>
            <a:chOff x="6723888" y="1773935"/>
            <a:chExt cx="5049520" cy="483234"/>
          </a:xfrm>
        </p:grpSpPr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23888" y="1773935"/>
              <a:ext cx="1154049" cy="22707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789163" y="1773935"/>
              <a:ext cx="173735" cy="22707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876032" y="1773935"/>
              <a:ext cx="1448689" cy="22707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228073" y="1773935"/>
              <a:ext cx="356616" cy="2270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446005" y="1773935"/>
              <a:ext cx="2326894" cy="2270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23888" y="2029967"/>
              <a:ext cx="3233801" cy="227075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391528" y="1805685"/>
            <a:ext cx="240029" cy="239902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6723888" y="2890977"/>
            <a:ext cx="4915535" cy="483870"/>
            <a:chOff x="6723888" y="2890977"/>
            <a:chExt cx="4915535" cy="483870"/>
          </a:xfrm>
        </p:grpSpPr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23888" y="2890977"/>
              <a:ext cx="1956307" cy="22738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598661" y="2890977"/>
              <a:ext cx="356616" cy="22738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816594" y="2890977"/>
              <a:ext cx="2822829" cy="22738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23888" y="3147695"/>
              <a:ext cx="4396740" cy="2270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391528" y="2922904"/>
            <a:ext cx="240029" cy="240030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6723888" y="4009009"/>
            <a:ext cx="5058410" cy="483234"/>
            <a:chOff x="6723888" y="4009009"/>
            <a:chExt cx="5058410" cy="483234"/>
          </a:xfrm>
        </p:grpSpPr>
        <p:pic>
          <p:nvPicPr>
            <p:cNvPr id="47" name="object 4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723888" y="4009009"/>
              <a:ext cx="480059" cy="2270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107936" y="4009009"/>
              <a:ext cx="173735" cy="2270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94804" y="4009009"/>
              <a:ext cx="1927732" cy="22707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42145" y="4009009"/>
              <a:ext cx="356616" cy="2270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261602" y="4009009"/>
              <a:ext cx="258318" cy="22707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433814" y="4009009"/>
              <a:ext cx="173735" cy="22707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520682" y="4009009"/>
              <a:ext cx="2261616" cy="22707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723888" y="4265041"/>
              <a:ext cx="4586097" cy="227075"/>
            </a:xfrm>
            <a:prstGeom prst="rect">
              <a:avLst/>
            </a:prstGeom>
          </p:spPr>
        </p:pic>
      </p:grpSp>
      <p:pic>
        <p:nvPicPr>
          <p:cNvPr id="55" name="object 55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391528" y="4040251"/>
            <a:ext cx="240029" cy="239903"/>
          </a:xfrm>
          <a:prstGeom prst="rect">
            <a:avLst/>
          </a:prstGeom>
        </p:spPr>
      </p:pic>
      <p:grpSp>
        <p:nvGrpSpPr>
          <p:cNvPr id="56" name="object 56"/>
          <p:cNvGrpSpPr/>
          <p:nvPr/>
        </p:nvGrpSpPr>
        <p:grpSpPr>
          <a:xfrm>
            <a:off x="6723888" y="5126482"/>
            <a:ext cx="4862195" cy="739140"/>
            <a:chOff x="6723888" y="5126482"/>
            <a:chExt cx="4862195" cy="739140"/>
          </a:xfrm>
        </p:grpSpPr>
        <p:pic>
          <p:nvPicPr>
            <p:cNvPr id="57" name="object 5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723888" y="5126482"/>
              <a:ext cx="3227197" cy="22707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874250" y="5126482"/>
              <a:ext cx="356616" cy="22707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093705" y="5126482"/>
              <a:ext cx="1396111" cy="22707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412347" y="5126482"/>
              <a:ext cx="173735" cy="227076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723888" y="5382463"/>
              <a:ext cx="4462272" cy="22707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723888" y="5638495"/>
              <a:ext cx="968959" cy="227075"/>
            </a:xfrm>
            <a:prstGeom prst="rect">
              <a:avLst/>
            </a:prstGeom>
          </p:spPr>
        </p:pic>
      </p:grpSp>
      <p:pic>
        <p:nvPicPr>
          <p:cNvPr id="63" name="object 63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6391528" y="5157470"/>
            <a:ext cx="240029" cy="239903"/>
          </a:xfrm>
          <a:prstGeom prst="rect">
            <a:avLst/>
          </a:prstGeom>
        </p:spPr>
      </p:pic>
      <p:grpSp>
        <p:nvGrpSpPr>
          <p:cNvPr id="64" name="object 64"/>
          <p:cNvGrpSpPr/>
          <p:nvPr/>
        </p:nvGrpSpPr>
        <p:grpSpPr>
          <a:xfrm>
            <a:off x="892454" y="5256529"/>
            <a:ext cx="4855210" cy="845185"/>
            <a:chOff x="892454" y="5256529"/>
            <a:chExt cx="4855210" cy="845185"/>
          </a:xfrm>
        </p:grpSpPr>
        <p:pic>
          <p:nvPicPr>
            <p:cNvPr id="65" name="object 6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92454" y="5256529"/>
              <a:ext cx="3565016" cy="25907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370578" y="5256529"/>
              <a:ext cx="405993" cy="25907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619244" y="5256529"/>
              <a:ext cx="1061161" cy="25907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92454" y="5548883"/>
              <a:ext cx="4855210" cy="25938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92454" y="5842101"/>
              <a:ext cx="2048891" cy="259079"/>
            </a:xfrm>
            <a:prstGeom prst="rect">
              <a:avLst/>
            </a:prstGeom>
          </p:spPr>
        </p:pic>
      </p:grpSp>
      <p:pic>
        <p:nvPicPr>
          <p:cNvPr id="70" name="object 70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6294373" y="918921"/>
            <a:ext cx="1606296" cy="388924"/>
          </a:xfrm>
          <a:prstGeom prst="rect">
            <a:avLst/>
          </a:prstGeom>
        </p:spPr>
      </p:pic>
      <p:sp>
        <p:nvSpPr>
          <p:cNvPr id="71" name="object 71"/>
          <p:cNvSpPr/>
          <p:nvPr/>
        </p:nvSpPr>
        <p:spPr>
          <a:xfrm>
            <a:off x="6313678" y="1425703"/>
            <a:ext cx="531495" cy="45720"/>
          </a:xfrm>
          <a:custGeom>
            <a:avLst/>
            <a:gdLst/>
            <a:ahLst/>
            <a:cxnLst/>
            <a:rect l="l" t="t" r="r" b="b"/>
            <a:pathLst>
              <a:path w="531495" h="45719">
                <a:moveTo>
                  <a:pt x="530936" y="0"/>
                </a:moveTo>
                <a:lnTo>
                  <a:pt x="0" y="0"/>
                </a:lnTo>
                <a:lnTo>
                  <a:pt x="0" y="45718"/>
                </a:lnTo>
                <a:lnTo>
                  <a:pt x="530936" y="45718"/>
                </a:lnTo>
                <a:lnTo>
                  <a:pt x="530936" y="0"/>
                </a:lnTo>
                <a:close/>
              </a:path>
            </a:pathLst>
          </a:custGeom>
          <a:solidFill>
            <a:srgbClr val="E409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754748" y="2568829"/>
            <a:ext cx="4678680" cy="0"/>
          </a:xfrm>
          <a:custGeom>
            <a:avLst/>
            <a:gdLst/>
            <a:ahLst/>
            <a:cxnLst/>
            <a:rect l="l" t="t" r="r" b="b"/>
            <a:pathLst>
              <a:path w="4678680" h="0">
                <a:moveTo>
                  <a:pt x="0" y="0"/>
                </a:moveTo>
                <a:lnTo>
                  <a:pt x="4678172" y="0"/>
                </a:lnTo>
              </a:path>
            </a:pathLst>
          </a:custGeom>
          <a:ln w="6350">
            <a:solidFill>
              <a:srgbClr val="E4091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754748" y="3686047"/>
            <a:ext cx="4678680" cy="0"/>
          </a:xfrm>
          <a:custGeom>
            <a:avLst/>
            <a:gdLst/>
            <a:ahLst/>
            <a:cxnLst/>
            <a:rect l="l" t="t" r="r" b="b"/>
            <a:pathLst>
              <a:path w="4678680" h="0">
                <a:moveTo>
                  <a:pt x="0" y="0"/>
                </a:moveTo>
                <a:lnTo>
                  <a:pt x="4678172" y="0"/>
                </a:lnTo>
              </a:path>
            </a:pathLst>
          </a:custGeom>
          <a:ln w="6350">
            <a:solidFill>
              <a:srgbClr val="E4091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754748" y="4803394"/>
            <a:ext cx="4678680" cy="0"/>
          </a:xfrm>
          <a:custGeom>
            <a:avLst/>
            <a:gdLst/>
            <a:ahLst/>
            <a:cxnLst/>
            <a:rect l="l" t="t" r="r" b="b"/>
            <a:pathLst>
              <a:path w="4678680" h="0">
                <a:moveTo>
                  <a:pt x="0" y="0"/>
                </a:moveTo>
                <a:lnTo>
                  <a:pt x="4678172" y="0"/>
                </a:lnTo>
              </a:path>
            </a:pathLst>
          </a:custGeom>
          <a:ln w="6350">
            <a:solidFill>
              <a:srgbClr val="E40913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5" name="object 75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926922" y="4580445"/>
            <a:ext cx="529272" cy="5292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9968" y="-2598"/>
            <a:ext cx="3144629" cy="68631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09275" y="241833"/>
            <a:ext cx="1192022" cy="36306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0256" y="6405676"/>
            <a:ext cx="146303" cy="14660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2074164"/>
            <a:ext cx="12192000" cy="4784090"/>
            <a:chOff x="0" y="2074164"/>
            <a:chExt cx="12192000" cy="478409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3276598"/>
              <a:ext cx="12191999" cy="3581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276570"/>
              <a:ext cx="12192000" cy="358142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2074164"/>
              <a:ext cx="12192000" cy="27736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2545080"/>
              <a:ext cx="12192000" cy="1858645"/>
            </a:xfrm>
            <a:custGeom>
              <a:avLst/>
              <a:gdLst/>
              <a:ahLst/>
              <a:cxnLst/>
              <a:rect l="l" t="t" r="r" b="b"/>
              <a:pathLst>
                <a:path w="12192000" h="1858645">
                  <a:moveTo>
                    <a:pt x="12192000" y="0"/>
                  </a:moveTo>
                  <a:lnTo>
                    <a:pt x="0" y="0"/>
                  </a:lnTo>
                  <a:lnTo>
                    <a:pt x="0" y="1858264"/>
                  </a:lnTo>
                  <a:lnTo>
                    <a:pt x="12192000" y="185826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831799" y="624586"/>
            <a:ext cx="4581525" cy="715010"/>
            <a:chOff x="831799" y="624586"/>
            <a:chExt cx="4581525" cy="71501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1799" y="624586"/>
              <a:ext cx="2721229" cy="7147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95472" y="624586"/>
              <a:ext cx="2017522" cy="714756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0" y="6328232"/>
            <a:ext cx="1348740" cy="304800"/>
            <a:chOff x="0" y="6328232"/>
            <a:chExt cx="1348740" cy="304800"/>
          </a:xfrm>
        </p:grpSpPr>
        <p:sp>
          <p:nvSpPr>
            <p:cNvPr id="15" name="object 15"/>
            <p:cNvSpPr/>
            <p:nvPr/>
          </p:nvSpPr>
          <p:spPr>
            <a:xfrm>
              <a:off x="1028700" y="6328232"/>
              <a:ext cx="320040" cy="304800"/>
            </a:xfrm>
            <a:custGeom>
              <a:avLst/>
              <a:gdLst/>
              <a:ahLst/>
              <a:cxnLst/>
              <a:rect l="l" t="t" r="r" b="b"/>
              <a:pathLst>
                <a:path w="320040" h="304800">
                  <a:moveTo>
                    <a:pt x="0" y="304800"/>
                  </a:moveTo>
                  <a:lnTo>
                    <a:pt x="320040" y="304800"/>
                  </a:lnTo>
                  <a:lnTo>
                    <a:pt x="32004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0" y="6328232"/>
              <a:ext cx="1028700" cy="304800"/>
            </a:xfrm>
            <a:custGeom>
              <a:avLst/>
              <a:gdLst/>
              <a:ahLst/>
              <a:cxnLst/>
              <a:rect l="l" t="t" r="r" b="b"/>
              <a:pathLst>
                <a:path w="1028700" h="304800">
                  <a:moveTo>
                    <a:pt x="10287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028700" y="30480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56" y="6405676"/>
              <a:ext cx="146303" cy="1466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33882" y="3237864"/>
            <a:ext cx="1940229" cy="250672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28747" y="3237864"/>
            <a:ext cx="1940052" cy="250672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123434" y="3237864"/>
            <a:ext cx="1940179" cy="250672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318247" y="3237864"/>
            <a:ext cx="1940178" cy="250672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513061" y="3237864"/>
            <a:ext cx="1940179" cy="250672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123185" y="5992367"/>
            <a:ext cx="8067294" cy="324611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1717294" y="1638935"/>
            <a:ext cx="8860790" cy="622300"/>
            <a:chOff x="1717294" y="1638935"/>
            <a:chExt cx="8860790" cy="622300"/>
          </a:xfrm>
        </p:grpSpPr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17294" y="1638935"/>
              <a:ext cx="3682619" cy="2926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94629" y="1638935"/>
              <a:ext cx="222503" cy="29260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405882" y="1638935"/>
              <a:ext cx="5171821" cy="2926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17294" y="1968119"/>
              <a:ext cx="5978779" cy="292608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883845" y="1654051"/>
            <a:ext cx="586105" cy="585470"/>
            <a:chOff x="883845" y="1654051"/>
            <a:chExt cx="586105" cy="585470"/>
          </a:xfrm>
        </p:grpSpPr>
        <p:sp>
          <p:nvSpPr>
            <p:cNvPr id="31" name="object 31"/>
            <p:cNvSpPr/>
            <p:nvPr/>
          </p:nvSpPr>
          <p:spPr>
            <a:xfrm>
              <a:off x="883843" y="1654060"/>
              <a:ext cx="586105" cy="585470"/>
            </a:xfrm>
            <a:custGeom>
              <a:avLst/>
              <a:gdLst/>
              <a:ahLst/>
              <a:cxnLst/>
              <a:rect l="l" t="t" r="r" b="b"/>
              <a:pathLst>
                <a:path w="586105" h="585469">
                  <a:moveTo>
                    <a:pt x="556691" y="478053"/>
                  </a:moveTo>
                  <a:lnTo>
                    <a:pt x="554710" y="468287"/>
                  </a:lnTo>
                  <a:lnTo>
                    <a:pt x="554380" y="466648"/>
                  </a:lnTo>
                  <a:lnTo>
                    <a:pt x="548106" y="457339"/>
                  </a:lnTo>
                  <a:lnTo>
                    <a:pt x="538797" y="451053"/>
                  </a:lnTo>
                  <a:lnTo>
                    <a:pt x="537159" y="450723"/>
                  </a:lnTo>
                  <a:lnTo>
                    <a:pt x="537159" y="472668"/>
                  </a:lnTo>
                  <a:lnTo>
                    <a:pt x="537159" y="483450"/>
                  </a:lnTo>
                  <a:lnTo>
                    <a:pt x="532790" y="487819"/>
                  </a:lnTo>
                  <a:lnTo>
                    <a:pt x="521995" y="487819"/>
                  </a:lnTo>
                  <a:lnTo>
                    <a:pt x="517626" y="483450"/>
                  </a:lnTo>
                  <a:lnTo>
                    <a:pt x="517626" y="472668"/>
                  </a:lnTo>
                  <a:lnTo>
                    <a:pt x="521995" y="468287"/>
                  </a:lnTo>
                  <a:lnTo>
                    <a:pt x="532790" y="468287"/>
                  </a:lnTo>
                  <a:lnTo>
                    <a:pt x="537159" y="472668"/>
                  </a:lnTo>
                  <a:lnTo>
                    <a:pt x="537159" y="450723"/>
                  </a:lnTo>
                  <a:lnTo>
                    <a:pt x="500392" y="466648"/>
                  </a:lnTo>
                  <a:lnTo>
                    <a:pt x="498094" y="478053"/>
                  </a:lnTo>
                  <a:lnTo>
                    <a:pt x="500392" y="489458"/>
                  </a:lnTo>
                  <a:lnTo>
                    <a:pt x="506666" y="498767"/>
                  </a:lnTo>
                  <a:lnTo>
                    <a:pt x="515988" y="505040"/>
                  </a:lnTo>
                  <a:lnTo>
                    <a:pt x="527392" y="507352"/>
                  </a:lnTo>
                  <a:lnTo>
                    <a:pt x="538797" y="505040"/>
                  </a:lnTo>
                  <a:lnTo>
                    <a:pt x="548106" y="498767"/>
                  </a:lnTo>
                  <a:lnTo>
                    <a:pt x="554380" y="489458"/>
                  </a:lnTo>
                  <a:lnTo>
                    <a:pt x="554710" y="487819"/>
                  </a:lnTo>
                  <a:lnTo>
                    <a:pt x="556691" y="478053"/>
                  </a:lnTo>
                  <a:close/>
                </a:path>
                <a:path w="586105" h="585469">
                  <a:moveTo>
                    <a:pt x="585990" y="391160"/>
                  </a:moveTo>
                  <a:lnTo>
                    <a:pt x="584454" y="383540"/>
                  </a:lnTo>
                  <a:lnTo>
                    <a:pt x="580263" y="377190"/>
                  </a:lnTo>
                  <a:lnTo>
                    <a:pt x="574052" y="373380"/>
                  </a:lnTo>
                  <a:lnTo>
                    <a:pt x="566458" y="370840"/>
                  </a:lnTo>
                  <a:lnTo>
                    <a:pt x="566458" y="391160"/>
                  </a:lnTo>
                  <a:lnTo>
                    <a:pt x="566458" y="419100"/>
                  </a:lnTo>
                  <a:lnTo>
                    <a:pt x="566458" y="438150"/>
                  </a:lnTo>
                  <a:lnTo>
                    <a:pt x="566458" y="518160"/>
                  </a:lnTo>
                  <a:lnTo>
                    <a:pt x="566458" y="538480"/>
                  </a:lnTo>
                  <a:lnTo>
                    <a:pt x="566458" y="566420"/>
                  </a:lnTo>
                  <a:lnTo>
                    <a:pt x="538543" y="566420"/>
                  </a:lnTo>
                  <a:lnTo>
                    <a:pt x="542480" y="557530"/>
                  </a:lnTo>
                  <a:lnTo>
                    <a:pt x="548703" y="548640"/>
                  </a:lnTo>
                  <a:lnTo>
                    <a:pt x="556818" y="542290"/>
                  </a:lnTo>
                  <a:lnTo>
                    <a:pt x="566458" y="538480"/>
                  </a:lnTo>
                  <a:lnTo>
                    <a:pt x="566458" y="518160"/>
                  </a:lnTo>
                  <a:lnTo>
                    <a:pt x="549198" y="524510"/>
                  </a:lnTo>
                  <a:lnTo>
                    <a:pt x="534847" y="534670"/>
                  </a:lnTo>
                  <a:lnTo>
                    <a:pt x="524306" y="549910"/>
                  </a:lnTo>
                  <a:lnTo>
                    <a:pt x="518502" y="566420"/>
                  </a:lnTo>
                  <a:lnTo>
                    <a:pt x="382079" y="566420"/>
                  </a:lnTo>
                  <a:lnTo>
                    <a:pt x="425259" y="539750"/>
                  </a:lnTo>
                  <a:lnTo>
                    <a:pt x="458825" y="502920"/>
                  </a:lnTo>
                  <a:lnTo>
                    <a:pt x="480580" y="459740"/>
                  </a:lnTo>
                  <a:lnTo>
                    <a:pt x="488327" y="410210"/>
                  </a:lnTo>
                  <a:lnTo>
                    <a:pt x="488264" y="403860"/>
                  </a:lnTo>
                  <a:lnTo>
                    <a:pt x="487997" y="400050"/>
                  </a:lnTo>
                  <a:lnTo>
                    <a:pt x="487908" y="398780"/>
                  </a:lnTo>
                  <a:lnTo>
                    <a:pt x="487819" y="397510"/>
                  </a:lnTo>
                  <a:lnTo>
                    <a:pt x="486994" y="391160"/>
                  </a:lnTo>
                  <a:lnTo>
                    <a:pt x="518502" y="391160"/>
                  </a:lnTo>
                  <a:lnTo>
                    <a:pt x="524306" y="407670"/>
                  </a:lnTo>
                  <a:lnTo>
                    <a:pt x="534847" y="422910"/>
                  </a:lnTo>
                  <a:lnTo>
                    <a:pt x="549198" y="433070"/>
                  </a:lnTo>
                  <a:lnTo>
                    <a:pt x="566458" y="438150"/>
                  </a:lnTo>
                  <a:lnTo>
                    <a:pt x="566458" y="419100"/>
                  </a:lnTo>
                  <a:lnTo>
                    <a:pt x="556818" y="415290"/>
                  </a:lnTo>
                  <a:lnTo>
                    <a:pt x="548703" y="408940"/>
                  </a:lnTo>
                  <a:lnTo>
                    <a:pt x="542480" y="400050"/>
                  </a:lnTo>
                  <a:lnTo>
                    <a:pt x="538543" y="391160"/>
                  </a:lnTo>
                  <a:lnTo>
                    <a:pt x="566458" y="391160"/>
                  </a:lnTo>
                  <a:lnTo>
                    <a:pt x="566458" y="370840"/>
                  </a:lnTo>
                  <a:lnTo>
                    <a:pt x="483628" y="370840"/>
                  </a:lnTo>
                  <a:lnTo>
                    <a:pt x="468795" y="327253"/>
                  </a:lnTo>
                  <a:lnTo>
                    <a:pt x="468795" y="410210"/>
                  </a:lnTo>
                  <a:lnTo>
                    <a:pt x="462508" y="452120"/>
                  </a:lnTo>
                  <a:lnTo>
                    <a:pt x="444754" y="488950"/>
                  </a:lnTo>
                  <a:lnTo>
                    <a:pt x="417245" y="520700"/>
                  </a:lnTo>
                  <a:lnTo>
                    <a:pt x="381660" y="544830"/>
                  </a:lnTo>
                  <a:lnTo>
                    <a:pt x="339686" y="561340"/>
                  </a:lnTo>
                  <a:lnTo>
                    <a:pt x="293001" y="566420"/>
                  </a:lnTo>
                  <a:lnTo>
                    <a:pt x="272656" y="565150"/>
                  </a:lnTo>
                  <a:lnTo>
                    <a:pt x="252577" y="562610"/>
                  </a:lnTo>
                  <a:lnTo>
                    <a:pt x="232943" y="557530"/>
                  </a:lnTo>
                  <a:lnTo>
                    <a:pt x="213906" y="549910"/>
                  </a:lnTo>
                  <a:lnTo>
                    <a:pt x="213258" y="547370"/>
                  </a:lnTo>
                  <a:lnTo>
                    <a:pt x="212280" y="544830"/>
                  </a:lnTo>
                  <a:lnTo>
                    <a:pt x="210972" y="542290"/>
                  </a:lnTo>
                  <a:lnTo>
                    <a:pt x="219367" y="534670"/>
                  </a:lnTo>
                  <a:lnTo>
                    <a:pt x="222783" y="527050"/>
                  </a:lnTo>
                  <a:lnTo>
                    <a:pt x="223913" y="524510"/>
                  </a:lnTo>
                  <a:lnTo>
                    <a:pt x="224294" y="513080"/>
                  </a:lnTo>
                  <a:lnTo>
                    <a:pt x="222262" y="508000"/>
                  </a:lnTo>
                  <a:lnTo>
                    <a:pt x="220218" y="502920"/>
                  </a:lnTo>
                  <a:lnTo>
                    <a:pt x="217881" y="499110"/>
                  </a:lnTo>
                  <a:lnTo>
                    <a:pt x="214718" y="495300"/>
                  </a:lnTo>
                  <a:lnTo>
                    <a:pt x="210972" y="492760"/>
                  </a:lnTo>
                  <a:lnTo>
                    <a:pt x="212394" y="488950"/>
                  </a:lnTo>
                  <a:lnTo>
                    <a:pt x="214287" y="483870"/>
                  </a:lnTo>
                  <a:lnTo>
                    <a:pt x="214718" y="474980"/>
                  </a:lnTo>
                  <a:lnTo>
                    <a:pt x="212750" y="468630"/>
                  </a:lnTo>
                  <a:lnTo>
                    <a:pt x="212356" y="467360"/>
                  </a:lnTo>
                  <a:lnTo>
                    <a:pt x="207264" y="459740"/>
                  </a:lnTo>
                  <a:lnTo>
                    <a:pt x="212979" y="449580"/>
                  </a:lnTo>
                  <a:lnTo>
                    <a:pt x="214871" y="439420"/>
                  </a:lnTo>
                  <a:lnTo>
                    <a:pt x="212979" y="429260"/>
                  </a:lnTo>
                  <a:lnTo>
                    <a:pt x="207264" y="420370"/>
                  </a:lnTo>
                  <a:lnTo>
                    <a:pt x="213220" y="410210"/>
                  </a:lnTo>
                  <a:lnTo>
                    <a:pt x="214858" y="398780"/>
                  </a:lnTo>
                  <a:lnTo>
                    <a:pt x="212877" y="391160"/>
                  </a:lnTo>
                  <a:lnTo>
                    <a:pt x="212217" y="388620"/>
                  </a:lnTo>
                  <a:lnTo>
                    <a:pt x="205371" y="378460"/>
                  </a:lnTo>
                  <a:lnTo>
                    <a:pt x="205117" y="378231"/>
                  </a:lnTo>
                  <a:lnTo>
                    <a:pt x="205117" y="511810"/>
                  </a:lnTo>
                  <a:lnTo>
                    <a:pt x="205117" y="523240"/>
                  </a:lnTo>
                  <a:lnTo>
                    <a:pt x="200748" y="527050"/>
                  </a:lnTo>
                  <a:lnTo>
                    <a:pt x="195351" y="527050"/>
                  </a:lnTo>
                  <a:lnTo>
                    <a:pt x="195351" y="551180"/>
                  </a:lnTo>
                  <a:lnTo>
                    <a:pt x="195351" y="562610"/>
                  </a:lnTo>
                  <a:lnTo>
                    <a:pt x="190982" y="566420"/>
                  </a:lnTo>
                  <a:lnTo>
                    <a:pt x="23939" y="566420"/>
                  </a:lnTo>
                  <a:lnTo>
                    <a:pt x="19558" y="562610"/>
                  </a:lnTo>
                  <a:lnTo>
                    <a:pt x="19558" y="551180"/>
                  </a:lnTo>
                  <a:lnTo>
                    <a:pt x="23939" y="547370"/>
                  </a:lnTo>
                  <a:lnTo>
                    <a:pt x="190982" y="547370"/>
                  </a:lnTo>
                  <a:lnTo>
                    <a:pt x="195351" y="551180"/>
                  </a:lnTo>
                  <a:lnTo>
                    <a:pt x="195351" y="527050"/>
                  </a:lnTo>
                  <a:lnTo>
                    <a:pt x="33705" y="527050"/>
                  </a:lnTo>
                  <a:lnTo>
                    <a:pt x="29324" y="523240"/>
                  </a:lnTo>
                  <a:lnTo>
                    <a:pt x="29324" y="511810"/>
                  </a:lnTo>
                  <a:lnTo>
                    <a:pt x="33705" y="508000"/>
                  </a:lnTo>
                  <a:lnTo>
                    <a:pt x="200748" y="508000"/>
                  </a:lnTo>
                  <a:lnTo>
                    <a:pt x="205117" y="511810"/>
                  </a:lnTo>
                  <a:lnTo>
                    <a:pt x="205117" y="378231"/>
                  </a:lnTo>
                  <a:lnTo>
                    <a:pt x="199961" y="373380"/>
                  </a:lnTo>
                  <a:lnTo>
                    <a:pt x="195351" y="371729"/>
                  </a:lnTo>
                  <a:lnTo>
                    <a:pt x="195351" y="394970"/>
                  </a:lnTo>
                  <a:lnTo>
                    <a:pt x="195351" y="406400"/>
                  </a:lnTo>
                  <a:lnTo>
                    <a:pt x="195351" y="434340"/>
                  </a:lnTo>
                  <a:lnTo>
                    <a:pt x="195351" y="444500"/>
                  </a:lnTo>
                  <a:lnTo>
                    <a:pt x="195351" y="473710"/>
                  </a:lnTo>
                  <a:lnTo>
                    <a:pt x="195351" y="483870"/>
                  </a:lnTo>
                  <a:lnTo>
                    <a:pt x="190982" y="488950"/>
                  </a:lnTo>
                  <a:lnTo>
                    <a:pt x="23939" y="488950"/>
                  </a:lnTo>
                  <a:lnTo>
                    <a:pt x="19558" y="483870"/>
                  </a:lnTo>
                  <a:lnTo>
                    <a:pt x="19558" y="473710"/>
                  </a:lnTo>
                  <a:lnTo>
                    <a:pt x="23939" y="468630"/>
                  </a:lnTo>
                  <a:lnTo>
                    <a:pt x="190982" y="468630"/>
                  </a:lnTo>
                  <a:lnTo>
                    <a:pt x="195351" y="473710"/>
                  </a:lnTo>
                  <a:lnTo>
                    <a:pt x="195351" y="444500"/>
                  </a:lnTo>
                  <a:lnTo>
                    <a:pt x="190982" y="449580"/>
                  </a:lnTo>
                  <a:lnTo>
                    <a:pt x="23939" y="449580"/>
                  </a:lnTo>
                  <a:lnTo>
                    <a:pt x="19558" y="444500"/>
                  </a:lnTo>
                  <a:lnTo>
                    <a:pt x="19558" y="434340"/>
                  </a:lnTo>
                  <a:lnTo>
                    <a:pt x="23939" y="429260"/>
                  </a:lnTo>
                  <a:lnTo>
                    <a:pt x="190982" y="429260"/>
                  </a:lnTo>
                  <a:lnTo>
                    <a:pt x="195351" y="434340"/>
                  </a:lnTo>
                  <a:lnTo>
                    <a:pt x="195351" y="406400"/>
                  </a:lnTo>
                  <a:lnTo>
                    <a:pt x="190982" y="410210"/>
                  </a:lnTo>
                  <a:lnTo>
                    <a:pt x="23939" y="410210"/>
                  </a:lnTo>
                  <a:lnTo>
                    <a:pt x="19558" y="406400"/>
                  </a:lnTo>
                  <a:lnTo>
                    <a:pt x="19558" y="394970"/>
                  </a:lnTo>
                  <a:lnTo>
                    <a:pt x="23939" y="391160"/>
                  </a:lnTo>
                  <a:lnTo>
                    <a:pt x="190982" y="391160"/>
                  </a:lnTo>
                  <a:lnTo>
                    <a:pt x="195351" y="394970"/>
                  </a:lnTo>
                  <a:lnTo>
                    <a:pt x="195351" y="371729"/>
                  </a:lnTo>
                  <a:lnTo>
                    <a:pt x="192900" y="370840"/>
                  </a:lnTo>
                  <a:lnTo>
                    <a:pt x="122364" y="370840"/>
                  </a:lnTo>
                  <a:lnTo>
                    <a:pt x="138226" y="327660"/>
                  </a:lnTo>
                  <a:lnTo>
                    <a:pt x="162598" y="287020"/>
                  </a:lnTo>
                  <a:lnTo>
                    <a:pt x="193116" y="251460"/>
                  </a:lnTo>
                  <a:lnTo>
                    <a:pt x="227431" y="224790"/>
                  </a:lnTo>
                  <a:lnTo>
                    <a:pt x="358571" y="224790"/>
                  </a:lnTo>
                  <a:lnTo>
                    <a:pt x="393052" y="251460"/>
                  </a:lnTo>
                  <a:lnTo>
                    <a:pt x="423265" y="287020"/>
                  </a:lnTo>
                  <a:lnTo>
                    <a:pt x="447255" y="326390"/>
                  </a:lnTo>
                  <a:lnTo>
                    <a:pt x="463080" y="369570"/>
                  </a:lnTo>
                  <a:lnTo>
                    <a:pt x="468795" y="410210"/>
                  </a:lnTo>
                  <a:lnTo>
                    <a:pt x="468795" y="327253"/>
                  </a:lnTo>
                  <a:lnTo>
                    <a:pt x="468503" y="326390"/>
                  </a:lnTo>
                  <a:lnTo>
                    <a:pt x="446074" y="284480"/>
                  </a:lnTo>
                  <a:lnTo>
                    <a:pt x="416928" y="247650"/>
                  </a:lnTo>
                  <a:lnTo>
                    <a:pt x="390461" y="224790"/>
                  </a:lnTo>
                  <a:lnTo>
                    <a:pt x="381647" y="217170"/>
                  </a:lnTo>
                  <a:lnTo>
                    <a:pt x="388264" y="207010"/>
                  </a:lnTo>
                  <a:lnTo>
                    <a:pt x="388531" y="205740"/>
                  </a:lnTo>
                  <a:lnTo>
                    <a:pt x="390664" y="195580"/>
                  </a:lnTo>
                  <a:lnTo>
                    <a:pt x="373507" y="168910"/>
                  </a:lnTo>
                  <a:lnTo>
                    <a:pt x="374230" y="166370"/>
                  </a:lnTo>
                  <a:lnTo>
                    <a:pt x="398894" y="78740"/>
                  </a:lnTo>
                  <a:lnTo>
                    <a:pt x="400138" y="63500"/>
                  </a:lnTo>
                  <a:lnTo>
                    <a:pt x="395528" y="49530"/>
                  </a:lnTo>
                  <a:lnTo>
                    <a:pt x="385914" y="38100"/>
                  </a:lnTo>
                  <a:lnTo>
                    <a:pt x="380847" y="35293"/>
                  </a:lnTo>
                  <a:lnTo>
                    <a:pt x="380847" y="68580"/>
                  </a:lnTo>
                  <a:lnTo>
                    <a:pt x="380834" y="69850"/>
                  </a:lnTo>
                  <a:lnTo>
                    <a:pt x="380580" y="72390"/>
                  </a:lnTo>
                  <a:lnTo>
                    <a:pt x="371132" y="105791"/>
                  </a:lnTo>
                  <a:lnTo>
                    <a:pt x="371132" y="190500"/>
                  </a:lnTo>
                  <a:lnTo>
                    <a:pt x="371132" y="200660"/>
                  </a:lnTo>
                  <a:lnTo>
                    <a:pt x="366763" y="205740"/>
                  </a:lnTo>
                  <a:lnTo>
                    <a:pt x="219252" y="205740"/>
                  </a:lnTo>
                  <a:lnTo>
                    <a:pt x="214884" y="200660"/>
                  </a:lnTo>
                  <a:lnTo>
                    <a:pt x="214884" y="190500"/>
                  </a:lnTo>
                  <a:lnTo>
                    <a:pt x="219252" y="185420"/>
                  </a:lnTo>
                  <a:lnTo>
                    <a:pt x="366763" y="185420"/>
                  </a:lnTo>
                  <a:lnTo>
                    <a:pt x="371132" y="190500"/>
                  </a:lnTo>
                  <a:lnTo>
                    <a:pt x="371132" y="105791"/>
                  </a:lnTo>
                  <a:lnTo>
                    <a:pt x="353987" y="166370"/>
                  </a:lnTo>
                  <a:lnTo>
                    <a:pt x="232029" y="166370"/>
                  </a:lnTo>
                  <a:lnTo>
                    <a:pt x="205905" y="73660"/>
                  </a:lnTo>
                  <a:lnTo>
                    <a:pt x="204203" y="68580"/>
                  </a:lnTo>
                  <a:lnTo>
                    <a:pt x="205371" y="62230"/>
                  </a:lnTo>
                  <a:lnTo>
                    <a:pt x="209080" y="57150"/>
                  </a:lnTo>
                  <a:lnTo>
                    <a:pt x="212712" y="52070"/>
                  </a:lnTo>
                  <a:lnTo>
                    <a:pt x="218452" y="49530"/>
                  </a:lnTo>
                  <a:lnTo>
                    <a:pt x="235280" y="49530"/>
                  </a:lnTo>
                  <a:lnTo>
                    <a:pt x="234721" y="52070"/>
                  </a:lnTo>
                  <a:lnTo>
                    <a:pt x="234619" y="53340"/>
                  </a:lnTo>
                  <a:lnTo>
                    <a:pt x="234530" y="54610"/>
                  </a:lnTo>
                  <a:lnTo>
                    <a:pt x="234416" y="102870"/>
                  </a:lnTo>
                  <a:lnTo>
                    <a:pt x="238785" y="107950"/>
                  </a:lnTo>
                  <a:lnTo>
                    <a:pt x="249580" y="107950"/>
                  </a:lnTo>
                  <a:lnTo>
                    <a:pt x="253949" y="102870"/>
                  </a:lnTo>
                  <a:lnTo>
                    <a:pt x="253923" y="53340"/>
                  </a:lnTo>
                  <a:lnTo>
                    <a:pt x="254749" y="49530"/>
                  </a:lnTo>
                  <a:lnTo>
                    <a:pt x="293433" y="20320"/>
                  </a:lnTo>
                  <a:lnTo>
                    <a:pt x="308597" y="22860"/>
                  </a:lnTo>
                  <a:lnTo>
                    <a:pt x="332079" y="53340"/>
                  </a:lnTo>
                  <a:lnTo>
                    <a:pt x="332066" y="102870"/>
                  </a:lnTo>
                  <a:lnTo>
                    <a:pt x="336435" y="107950"/>
                  </a:lnTo>
                  <a:lnTo>
                    <a:pt x="347230" y="107950"/>
                  </a:lnTo>
                  <a:lnTo>
                    <a:pt x="351599" y="102870"/>
                  </a:lnTo>
                  <a:lnTo>
                    <a:pt x="351485" y="54610"/>
                  </a:lnTo>
                  <a:lnTo>
                    <a:pt x="351383" y="53340"/>
                  </a:lnTo>
                  <a:lnTo>
                    <a:pt x="351282" y="52070"/>
                  </a:lnTo>
                  <a:lnTo>
                    <a:pt x="350723" y="49530"/>
                  </a:lnTo>
                  <a:lnTo>
                    <a:pt x="361467" y="49530"/>
                  </a:lnTo>
                  <a:lnTo>
                    <a:pt x="369049" y="50800"/>
                  </a:lnTo>
                  <a:lnTo>
                    <a:pt x="375234" y="54610"/>
                  </a:lnTo>
                  <a:lnTo>
                    <a:pt x="379374" y="60960"/>
                  </a:lnTo>
                  <a:lnTo>
                    <a:pt x="380847" y="68580"/>
                  </a:lnTo>
                  <a:lnTo>
                    <a:pt x="380847" y="35293"/>
                  </a:lnTo>
                  <a:lnTo>
                    <a:pt x="372160" y="30480"/>
                  </a:lnTo>
                  <a:lnTo>
                    <a:pt x="368681" y="30480"/>
                  </a:lnTo>
                  <a:lnTo>
                    <a:pt x="365074" y="29210"/>
                  </a:lnTo>
                  <a:lnTo>
                    <a:pt x="343789" y="29210"/>
                  </a:lnTo>
                  <a:lnTo>
                    <a:pt x="336105" y="20320"/>
                  </a:lnTo>
                  <a:lnTo>
                    <a:pt x="328422" y="11430"/>
                  </a:lnTo>
                  <a:lnTo>
                    <a:pt x="308241" y="2540"/>
                  </a:lnTo>
                  <a:lnTo>
                    <a:pt x="285838" y="0"/>
                  </a:lnTo>
                  <a:lnTo>
                    <a:pt x="263779" y="7620"/>
                  </a:lnTo>
                  <a:lnTo>
                    <a:pt x="257352" y="12700"/>
                  </a:lnTo>
                  <a:lnTo>
                    <a:pt x="251574" y="17780"/>
                  </a:lnTo>
                  <a:lnTo>
                    <a:pt x="246507" y="22860"/>
                  </a:lnTo>
                  <a:lnTo>
                    <a:pt x="242227" y="29210"/>
                  </a:lnTo>
                  <a:lnTo>
                    <a:pt x="224548" y="29210"/>
                  </a:lnTo>
                  <a:lnTo>
                    <a:pt x="209372" y="33020"/>
                  </a:lnTo>
                  <a:lnTo>
                    <a:pt x="196989" y="40640"/>
                  </a:lnTo>
                  <a:lnTo>
                    <a:pt x="188658" y="53340"/>
                  </a:lnTo>
                  <a:lnTo>
                    <a:pt x="185623" y="68580"/>
                  </a:lnTo>
                  <a:lnTo>
                    <a:pt x="185635" y="72390"/>
                  </a:lnTo>
                  <a:lnTo>
                    <a:pt x="186131" y="76200"/>
                  </a:lnTo>
                  <a:lnTo>
                    <a:pt x="212509" y="168910"/>
                  </a:lnTo>
                  <a:lnTo>
                    <a:pt x="203123" y="175260"/>
                  </a:lnTo>
                  <a:lnTo>
                    <a:pt x="197243" y="185420"/>
                  </a:lnTo>
                  <a:lnTo>
                    <a:pt x="195351" y="195580"/>
                  </a:lnTo>
                  <a:lnTo>
                    <a:pt x="197929" y="207010"/>
                  </a:lnTo>
                  <a:lnTo>
                    <a:pt x="199478" y="210820"/>
                  </a:lnTo>
                  <a:lnTo>
                    <a:pt x="201676" y="214630"/>
                  </a:lnTo>
                  <a:lnTo>
                    <a:pt x="204393" y="217170"/>
                  </a:lnTo>
                  <a:lnTo>
                    <a:pt x="169176" y="247650"/>
                  </a:lnTo>
                  <a:lnTo>
                    <a:pt x="140055" y="285750"/>
                  </a:lnTo>
                  <a:lnTo>
                    <a:pt x="117602" y="326390"/>
                  </a:lnTo>
                  <a:lnTo>
                    <a:pt x="102374" y="370840"/>
                  </a:lnTo>
                  <a:lnTo>
                    <a:pt x="29324" y="370840"/>
                  </a:lnTo>
                  <a:lnTo>
                    <a:pt x="25" y="400050"/>
                  </a:lnTo>
                  <a:lnTo>
                    <a:pt x="0" y="407670"/>
                  </a:lnTo>
                  <a:lnTo>
                    <a:pt x="2717" y="415290"/>
                  </a:lnTo>
                  <a:lnTo>
                    <a:pt x="7645" y="420370"/>
                  </a:lnTo>
                  <a:lnTo>
                    <a:pt x="1930" y="429260"/>
                  </a:lnTo>
                  <a:lnTo>
                    <a:pt x="25" y="439420"/>
                  </a:lnTo>
                  <a:lnTo>
                    <a:pt x="1930" y="449580"/>
                  </a:lnTo>
                  <a:lnTo>
                    <a:pt x="7645" y="459740"/>
                  </a:lnTo>
                  <a:lnTo>
                    <a:pt x="1701" y="468630"/>
                  </a:lnTo>
                  <a:lnTo>
                    <a:pt x="12179" y="502920"/>
                  </a:lnTo>
                  <a:lnTo>
                    <a:pt x="13703" y="502920"/>
                  </a:lnTo>
                  <a:lnTo>
                    <a:pt x="10769" y="510540"/>
                  </a:lnTo>
                  <a:lnTo>
                    <a:pt x="9791" y="518160"/>
                  </a:lnTo>
                  <a:lnTo>
                    <a:pt x="10769" y="524510"/>
                  </a:lnTo>
                  <a:lnTo>
                    <a:pt x="13703" y="532130"/>
                  </a:lnTo>
                  <a:lnTo>
                    <a:pt x="5283" y="539750"/>
                  </a:lnTo>
                  <a:lnTo>
                    <a:pt x="749" y="549910"/>
                  </a:lnTo>
                  <a:lnTo>
                    <a:pt x="508" y="557530"/>
                  </a:lnTo>
                  <a:lnTo>
                    <a:pt x="393" y="561340"/>
                  </a:lnTo>
                  <a:lnTo>
                    <a:pt x="4508" y="572770"/>
                  </a:lnTo>
                  <a:lnTo>
                    <a:pt x="9232" y="577850"/>
                  </a:lnTo>
                  <a:lnTo>
                    <a:pt x="15151" y="582930"/>
                  </a:lnTo>
                  <a:lnTo>
                    <a:pt x="21945" y="585470"/>
                  </a:lnTo>
                  <a:lnTo>
                    <a:pt x="193586" y="585470"/>
                  </a:lnTo>
                  <a:lnTo>
                    <a:pt x="200837" y="581660"/>
                  </a:lnTo>
                  <a:lnTo>
                    <a:pt x="206971" y="576580"/>
                  </a:lnTo>
                  <a:lnTo>
                    <a:pt x="211569" y="570230"/>
                  </a:lnTo>
                  <a:lnTo>
                    <a:pt x="231267" y="576580"/>
                  </a:lnTo>
                  <a:lnTo>
                    <a:pt x="251510" y="581660"/>
                  </a:lnTo>
                  <a:lnTo>
                    <a:pt x="272135" y="585470"/>
                  </a:lnTo>
                  <a:lnTo>
                    <a:pt x="566458" y="585470"/>
                  </a:lnTo>
                  <a:lnTo>
                    <a:pt x="574052" y="584200"/>
                  </a:lnTo>
                  <a:lnTo>
                    <a:pt x="580263" y="580390"/>
                  </a:lnTo>
                  <a:lnTo>
                    <a:pt x="584454" y="574040"/>
                  </a:lnTo>
                  <a:lnTo>
                    <a:pt x="585216" y="570230"/>
                  </a:lnTo>
                  <a:lnTo>
                    <a:pt x="585990" y="566420"/>
                  </a:lnTo>
                  <a:lnTo>
                    <a:pt x="585990" y="538480"/>
                  </a:lnTo>
                  <a:lnTo>
                    <a:pt x="585990" y="419100"/>
                  </a:lnTo>
                  <a:lnTo>
                    <a:pt x="585990" y="3911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28027" y="1946572"/>
              <a:ext cx="97659" cy="195298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166614" y="2762072"/>
            <a:ext cx="1983232" cy="292912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1330579" y="3547531"/>
            <a:ext cx="747395" cy="782955"/>
            <a:chOff x="1330579" y="3547531"/>
            <a:chExt cx="747395" cy="782955"/>
          </a:xfrm>
        </p:grpSpPr>
        <p:sp>
          <p:nvSpPr>
            <p:cNvPr id="35" name="object 35"/>
            <p:cNvSpPr/>
            <p:nvPr/>
          </p:nvSpPr>
          <p:spPr>
            <a:xfrm>
              <a:off x="1330579" y="3547541"/>
              <a:ext cx="747395" cy="782955"/>
            </a:xfrm>
            <a:custGeom>
              <a:avLst/>
              <a:gdLst/>
              <a:ahLst/>
              <a:cxnLst/>
              <a:rect l="l" t="t" r="r" b="b"/>
              <a:pathLst>
                <a:path w="747394" h="782954">
                  <a:moveTo>
                    <a:pt x="448856" y="47993"/>
                  </a:moveTo>
                  <a:lnTo>
                    <a:pt x="443725" y="42862"/>
                  </a:lnTo>
                  <a:lnTo>
                    <a:pt x="437388" y="42862"/>
                  </a:lnTo>
                  <a:lnTo>
                    <a:pt x="298069" y="42862"/>
                  </a:lnTo>
                  <a:lnTo>
                    <a:pt x="292938" y="47993"/>
                  </a:lnTo>
                  <a:lnTo>
                    <a:pt x="292938" y="60667"/>
                  </a:lnTo>
                  <a:lnTo>
                    <a:pt x="298069" y="65798"/>
                  </a:lnTo>
                  <a:lnTo>
                    <a:pt x="443725" y="65798"/>
                  </a:lnTo>
                  <a:lnTo>
                    <a:pt x="448856" y="60667"/>
                  </a:lnTo>
                  <a:lnTo>
                    <a:pt x="448856" y="47993"/>
                  </a:lnTo>
                  <a:close/>
                </a:path>
                <a:path w="747394" h="782954">
                  <a:moveTo>
                    <a:pt x="747255" y="43332"/>
                  </a:moveTo>
                  <a:lnTo>
                    <a:pt x="742124" y="38112"/>
                  </a:lnTo>
                  <a:lnTo>
                    <a:pt x="724319" y="38112"/>
                  </a:lnTo>
                  <a:lnTo>
                    <a:pt x="724319" y="61048"/>
                  </a:lnTo>
                  <a:lnTo>
                    <a:pt x="724319" y="84620"/>
                  </a:lnTo>
                  <a:lnTo>
                    <a:pt x="579793" y="84620"/>
                  </a:lnTo>
                  <a:lnTo>
                    <a:pt x="579793" y="61048"/>
                  </a:lnTo>
                  <a:lnTo>
                    <a:pt x="724319" y="61048"/>
                  </a:lnTo>
                  <a:lnTo>
                    <a:pt x="724319" y="38112"/>
                  </a:lnTo>
                  <a:lnTo>
                    <a:pt x="579793" y="38112"/>
                  </a:lnTo>
                  <a:lnTo>
                    <a:pt x="579793" y="22936"/>
                  </a:lnTo>
                  <a:lnTo>
                    <a:pt x="579793" y="5130"/>
                  </a:lnTo>
                  <a:lnTo>
                    <a:pt x="574662" y="0"/>
                  </a:lnTo>
                  <a:lnTo>
                    <a:pt x="556856" y="0"/>
                  </a:lnTo>
                  <a:lnTo>
                    <a:pt x="556856" y="22936"/>
                  </a:lnTo>
                  <a:lnTo>
                    <a:pt x="556856" y="84620"/>
                  </a:lnTo>
                  <a:lnTo>
                    <a:pt x="556856" y="107556"/>
                  </a:lnTo>
                  <a:lnTo>
                    <a:pt x="556856" y="434225"/>
                  </a:lnTo>
                  <a:lnTo>
                    <a:pt x="537540" y="434225"/>
                  </a:lnTo>
                  <a:lnTo>
                    <a:pt x="532587" y="415150"/>
                  </a:lnTo>
                  <a:lnTo>
                    <a:pt x="528294" y="407492"/>
                  </a:lnTo>
                  <a:lnTo>
                    <a:pt x="522655" y="397421"/>
                  </a:lnTo>
                  <a:lnTo>
                    <a:pt x="520319" y="395935"/>
                  </a:lnTo>
                  <a:lnTo>
                    <a:pt x="514743" y="392379"/>
                  </a:lnTo>
                  <a:lnTo>
                    <a:pt x="506120" y="386880"/>
                  </a:lnTo>
                  <a:lnTo>
                    <a:pt x="486600" y="384771"/>
                  </a:lnTo>
                  <a:lnTo>
                    <a:pt x="467715" y="392379"/>
                  </a:lnTo>
                  <a:lnTo>
                    <a:pt x="455561" y="380136"/>
                  </a:lnTo>
                  <a:lnTo>
                    <a:pt x="453771" y="379412"/>
                  </a:lnTo>
                  <a:lnTo>
                    <a:pt x="439559" y="373684"/>
                  </a:lnTo>
                  <a:lnTo>
                    <a:pt x="422211" y="373329"/>
                  </a:lnTo>
                  <a:lnTo>
                    <a:pt x="406006" y="379412"/>
                  </a:lnTo>
                  <a:lnTo>
                    <a:pt x="405269" y="378485"/>
                  </a:lnTo>
                  <a:lnTo>
                    <a:pt x="395236" y="365594"/>
                  </a:lnTo>
                  <a:lnTo>
                    <a:pt x="384695" y="359968"/>
                  </a:lnTo>
                  <a:lnTo>
                    <a:pt x="379945" y="357428"/>
                  </a:lnTo>
                  <a:lnTo>
                    <a:pt x="362572" y="355409"/>
                  </a:lnTo>
                  <a:lnTo>
                    <a:pt x="345592" y="359968"/>
                  </a:lnTo>
                  <a:lnTo>
                    <a:pt x="345592" y="273507"/>
                  </a:lnTo>
                  <a:lnTo>
                    <a:pt x="456044" y="273507"/>
                  </a:lnTo>
                  <a:lnTo>
                    <a:pt x="461022" y="278498"/>
                  </a:lnTo>
                  <a:lnTo>
                    <a:pt x="461022" y="312775"/>
                  </a:lnTo>
                  <a:lnTo>
                    <a:pt x="456044" y="317754"/>
                  </a:lnTo>
                  <a:lnTo>
                    <a:pt x="380809" y="317754"/>
                  </a:lnTo>
                  <a:lnTo>
                    <a:pt x="375678" y="322897"/>
                  </a:lnTo>
                  <a:lnTo>
                    <a:pt x="375678" y="335559"/>
                  </a:lnTo>
                  <a:lnTo>
                    <a:pt x="380809" y="340690"/>
                  </a:lnTo>
                  <a:lnTo>
                    <a:pt x="449922" y="340690"/>
                  </a:lnTo>
                  <a:lnTo>
                    <a:pt x="463156" y="338010"/>
                  </a:lnTo>
                  <a:lnTo>
                    <a:pt x="473976" y="330720"/>
                  </a:lnTo>
                  <a:lnTo>
                    <a:pt x="481279" y="319900"/>
                  </a:lnTo>
                  <a:lnTo>
                    <a:pt x="483958" y="306654"/>
                  </a:lnTo>
                  <a:lnTo>
                    <a:pt x="483958" y="284632"/>
                  </a:lnTo>
                  <a:lnTo>
                    <a:pt x="449922" y="250571"/>
                  </a:lnTo>
                  <a:lnTo>
                    <a:pt x="343941" y="250571"/>
                  </a:lnTo>
                  <a:lnTo>
                    <a:pt x="340728" y="243814"/>
                  </a:lnTo>
                  <a:lnTo>
                    <a:pt x="338302" y="238709"/>
                  </a:lnTo>
                  <a:lnTo>
                    <a:pt x="329336" y="229298"/>
                  </a:lnTo>
                  <a:lnTo>
                    <a:pt x="317792" y="223113"/>
                  </a:lnTo>
                  <a:lnTo>
                    <a:pt x="304419" y="220878"/>
                  </a:lnTo>
                  <a:lnTo>
                    <a:pt x="288404" y="224116"/>
                  </a:lnTo>
                  <a:lnTo>
                    <a:pt x="275323" y="232956"/>
                  </a:lnTo>
                  <a:lnTo>
                    <a:pt x="266496" y="246049"/>
                  </a:lnTo>
                  <a:lnTo>
                    <a:pt x="263258" y="262051"/>
                  </a:lnTo>
                  <a:lnTo>
                    <a:pt x="263258" y="434225"/>
                  </a:lnTo>
                  <a:lnTo>
                    <a:pt x="184937" y="434225"/>
                  </a:lnTo>
                  <a:lnTo>
                    <a:pt x="184937" y="339026"/>
                  </a:lnTo>
                  <a:lnTo>
                    <a:pt x="184937" y="107556"/>
                  </a:lnTo>
                  <a:lnTo>
                    <a:pt x="556856" y="107556"/>
                  </a:lnTo>
                  <a:lnTo>
                    <a:pt x="556856" y="84620"/>
                  </a:lnTo>
                  <a:lnTo>
                    <a:pt x="184937" y="84620"/>
                  </a:lnTo>
                  <a:lnTo>
                    <a:pt x="184937" y="61048"/>
                  </a:lnTo>
                  <a:lnTo>
                    <a:pt x="184937" y="22936"/>
                  </a:lnTo>
                  <a:lnTo>
                    <a:pt x="556856" y="22936"/>
                  </a:lnTo>
                  <a:lnTo>
                    <a:pt x="556856" y="0"/>
                  </a:lnTo>
                  <a:lnTo>
                    <a:pt x="167119" y="0"/>
                  </a:lnTo>
                  <a:lnTo>
                    <a:pt x="162001" y="5130"/>
                  </a:lnTo>
                  <a:lnTo>
                    <a:pt x="162001" y="38112"/>
                  </a:lnTo>
                  <a:lnTo>
                    <a:pt x="162001" y="61048"/>
                  </a:lnTo>
                  <a:lnTo>
                    <a:pt x="162001" y="84620"/>
                  </a:lnTo>
                  <a:lnTo>
                    <a:pt x="162001" y="107556"/>
                  </a:lnTo>
                  <a:lnTo>
                    <a:pt x="162001" y="339026"/>
                  </a:lnTo>
                  <a:lnTo>
                    <a:pt x="22936" y="339026"/>
                  </a:lnTo>
                  <a:lnTo>
                    <a:pt x="22936" y="107556"/>
                  </a:lnTo>
                  <a:lnTo>
                    <a:pt x="162001" y="107556"/>
                  </a:lnTo>
                  <a:lnTo>
                    <a:pt x="162001" y="84620"/>
                  </a:lnTo>
                  <a:lnTo>
                    <a:pt x="22936" y="84620"/>
                  </a:lnTo>
                  <a:lnTo>
                    <a:pt x="22936" y="61048"/>
                  </a:lnTo>
                  <a:lnTo>
                    <a:pt x="162001" y="61048"/>
                  </a:lnTo>
                  <a:lnTo>
                    <a:pt x="162001" y="38112"/>
                  </a:lnTo>
                  <a:lnTo>
                    <a:pt x="5207" y="38112"/>
                  </a:lnTo>
                  <a:lnTo>
                    <a:pt x="0" y="43332"/>
                  </a:lnTo>
                  <a:lnTo>
                    <a:pt x="0" y="356831"/>
                  </a:lnTo>
                  <a:lnTo>
                    <a:pt x="5130" y="361962"/>
                  </a:lnTo>
                  <a:lnTo>
                    <a:pt x="162001" y="361962"/>
                  </a:lnTo>
                  <a:lnTo>
                    <a:pt x="162001" y="452018"/>
                  </a:lnTo>
                  <a:lnTo>
                    <a:pt x="167132" y="457161"/>
                  </a:lnTo>
                  <a:lnTo>
                    <a:pt x="208457" y="457161"/>
                  </a:lnTo>
                  <a:lnTo>
                    <a:pt x="206222" y="461492"/>
                  </a:lnTo>
                  <a:lnTo>
                    <a:pt x="204711" y="466280"/>
                  </a:lnTo>
                  <a:lnTo>
                    <a:pt x="188620" y="605624"/>
                  </a:lnTo>
                  <a:lnTo>
                    <a:pt x="188531" y="607301"/>
                  </a:lnTo>
                  <a:lnTo>
                    <a:pt x="188442" y="612978"/>
                  </a:lnTo>
                  <a:lnTo>
                    <a:pt x="191122" y="634072"/>
                  </a:lnTo>
                  <a:lnTo>
                    <a:pt x="198640" y="653186"/>
                  </a:lnTo>
                  <a:lnTo>
                    <a:pt x="210210" y="670280"/>
                  </a:lnTo>
                  <a:lnTo>
                    <a:pt x="225082" y="685304"/>
                  </a:lnTo>
                  <a:lnTo>
                    <a:pt x="263258" y="718172"/>
                  </a:lnTo>
                  <a:lnTo>
                    <a:pt x="263258" y="777735"/>
                  </a:lnTo>
                  <a:lnTo>
                    <a:pt x="268389" y="782866"/>
                  </a:lnTo>
                  <a:lnTo>
                    <a:pt x="316344" y="782866"/>
                  </a:lnTo>
                  <a:lnTo>
                    <a:pt x="321475" y="777735"/>
                  </a:lnTo>
                  <a:lnTo>
                    <a:pt x="321475" y="765073"/>
                  </a:lnTo>
                  <a:lnTo>
                    <a:pt x="316344" y="759929"/>
                  </a:lnTo>
                  <a:lnTo>
                    <a:pt x="286194" y="759929"/>
                  </a:lnTo>
                  <a:lnTo>
                    <a:pt x="286194" y="709574"/>
                  </a:lnTo>
                  <a:lnTo>
                    <a:pt x="284746" y="706399"/>
                  </a:lnTo>
                  <a:lnTo>
                    <a:pt x="244551" y="671804"/>
                  </a:lnTo>
                  <a:lnTo>
                    <a:pt x="231673" y="659536"/>
                  </a:lnTo>
                  <a:lnTo>
                    <a:pt x="221246" y="646049"/>
                  </a:lnTo>
                  <a:lnTo>
                    <a:pt x="214172" y="630694"/>
                  </a:lnTo>
                  <a:lnTo>
                    <a:pt x="211404" y="612978"/>
                  </a:lnTo>
                  <a:lnTo>
                    <a:pt x="211518" y="607301"/>
                  </a:lnTo>
                  <a:lnTo>
                    <a:pt x="227965" y="464832"/>
                  </a:lnTo>
                  <a:lnTo>
                    <a:pt x="235750" y="457885"/>
                  </a:lnTo>
                  <a:lnTo>
                    <a:pt x="251117" y="457885"/>
                  </a:lnTo>
                  <a:lnTo>
                    <a:pt x="256197" y="461225"/>
                  </a:lnTo>
                  <a:lnTo>
                    <a:pt x="262813" y="468782"/>
                  </a:lnTo>
                  <a:lnTo>
                    <a:pt x="263258" y="474065"/>
                  </a:lnTo>
                  <a:lnTo>
                    <a:pt x="263258" y="579120"/>
                  </a:lnTo>
                  <a:lnTo>
                    <a:pt x="268389" y="584263"/>
                  </a:lnTo>
                  <a:lnTo>
                    <a:pt x="281063" y="584263"/>
                  </a:lnTo>
                  <a:lnTo>
                    <a:pt x="286194" y="579120"/>
                  </a:lnTo>
                  <a:lnTo>
                    <a:pt x="286194" y="457885"/>
                  </a:lnTo>
                  <a:lnTo>
                    <a:pt x="286194" y="434225"/>
                  </a:lnTo>
                  <a:lnTo>
                    <a:pt x="286194" y="262051"/>
                  </a:lnTo>
                  <a:lnTo>
                    <a:pt x="287629" y="254965"/>
                  </a:lnTo>
                  <a:lnTo>
                    <a:pt x="291541" y="249161"/>
                  </a:lnTo>
                  <a:lnTo>
                    <a:pt x="297332" y="245249"/>
                  </a:lnTo>
                  <a:lnTo>
                    <a:pt x="304431" y="243814"/>
                  </a:lnTo>
                  <a:lnTo>
                    <a:pt x="311505" y="245249"/>
                  </a:lnTo>
                  <a:lnTo>
                    <a:pt x="322757" y="407492"/>
                  </a:lnTo>
                  <a:lnTo>
                    <a:pt x="325564" y="415150"/>
                  </a:lnTo>
                  <a:lnTo>
                    <a:pt x="326351" y="417093"/>
                  </a:lnTo>
                  <a:lnTo>
                    <a:pt x="334175" y="420331"/>
                  </a:lnTo>
                  <a:lnTo>
                    <a:pt x="342087" y="417093"/>
                  </a:lnTo>
                  <a:lnTo>
                    <a:pt x="345617" y="407492"/>
                  </a:lnTo>
                  <a:lnTo>
                    <a:pt x="345732" y="395617"/>
                  </a:lnTo>
                  <a:lnTo>
                    <a:pt x="353021" y="382587"/>
                  </a:lnTo>
                  <a:lnTo>
                    <a:pt x="367068" y="378485"/>
                  </a:lnTo>
                  <a:lnTo>
                    <a:pt x="380733" y="383235"/>
                  </a:lnTo>
                  <a:lnTo>
                    <a:pt x="386473" y="395935"/>
                  </a:lnTo>
                  <a:lnTo>
                    <a:pt x="386880" y="396913"/>
                  </a:lnTo>
                  <a:lnTo>
                    <a:pt x="386880" y="414185"/>
                  </a:lnTo>
                  <a:lnTo>
                    <a:pt x="390461" y="422503"/>
                  </a:lnTo>
                  <a:lnTo>
                    <a:pt x="398348" y="425272"/>
                  </a:lnTo>
                  <a:lnTo>
                    <a:pt x="406234" y="422503"/>
                  </a:lnTo>
                  <a:lnTo>
                    <a:pt x="409816" y="414185"/>
                  </a:lnTo>
                  <a:lnTo>
                    <a:pt x="411175" y="407492"/>
                  </a:lnTo>
                  <a:lnTo>
                    <a:pt x="411238" y="407200"/>
                  </a:lnTo>
                  <a:lnTo>
                    <a:pt x="412178" y="405714"/>
                  </a:lnTo>
                  <a:lnTo>
                    <a:pt x="415175" y="401281"/>
                  </a:lnTo>
                  <a:lnTo>
                    <a:pt x="420903" y="397421"/>
                  </a:lnTo>
                  <a:lnTo>
                    <a:pt x="420725" y="397421"/>
                  </a:lnTo>
                  <a:lnTo>
                    <a:pt x="428078" y="395935"/>
                  </a:lnTo>
                  <a:lnTo>
                    <a:pt x="436473" y="396913"/>
                  </a:lnTo>
                  <a:lnTo>
                    <a:pt x="443826" y="400062"/>
                  </a:lnTo>
                  <a:lnTo>
                    <a:pt x="449046" y="405714"/>
                  </a:lnTo>
                  <a:lnTo>
                    <a:pt x="451027" y="414185"/>
                  </a:lnTo>
                  <a:lnTo>
                    <a:pt x="451104" y="425678"/>
                  </a:lnTo>
                  <a:lnTo>
                    <a:pt x="454571" y="433768"/>
                  </a:lnTo>
                  <a:lnTo>
                    <a:pt x="462394" y="436587"/>
                  </a:lnTo>
                  <a:lnTo>
                    <a:pt x="470268" y="433908"/>
                  </a:lnTo>
                  <a:lnTo>
                    <a:pt x="473964" y="425678"/>
                  </a:lnTo>
                  <a:lnTo>
                    <a:pt x="474002" y="423303"/>
                  </a:lnTo>
                  <a:lnTo>
                    <a:pt x="474535" y="420992"/>
                  </a:lnTo>
                  <a:lnTo>
                    <a:pt x="481431" y="410883"/>
                  </a:lnTo>
                  <a:lnTo>
                    <a:pt x="492442" y="407492"/>
                  </a:lnTo>
                  <a:lnTo>
                    <a:pt x="503682" y="410883"/>
                  </a:lnTo>
                  <a:lnTo>
                    <a:pt x="503516" y="410883"/>
                  </a:lnTo>
                  <a:lnTo>
                    <a:pt x="510006" y="420331"/>
                  </a:lnTo>
                  <a:lnTo>
                    <a:pt x="510425" y="420992"/>
                  </a:lnTo>
                  <a:lnTo>
                    <a:pt x="524535" y="475411"/>
                  </a:lnTo>
                  <a:lnTo>
                    <a:pt x="530225" y="505320"/>
                  </a:lnTo>
                  <a:lnTo>
                    <a:pt x="531914" y="535609"/>
                  </a:lnTo>
                  <a:lnTo>
                    <a:pt x="529615" y="565848"/>
                  </a:lnTo>
                  <a:lnTo>
                    <a:pt x="523341" y="595642"/>
                  </a:lnTo>
                  <a:lnTo>
                    <a:pt x="491007" y="710831"/>
                  </a:lnTo>
                  <a:lnTo>
                    <a:pt x="490867" y="711873"/>
                  </a:lnTo>
                  <a:lnTo>
                    <a:pt x="490867" y="759929"/>
                  </a:lnTo>
                  <a:lnTo>
                    <a:pt x="358584" y="759929"/>
                  </a:lnTo>
                  <a:lnTo>
                    <a:pt x="353453" y="765073"/>
                  </a:lnTo>
                  <a:lnTo>
                    <a:pt x="353453" y="777735"/>
                  </a:lnTo>
                  <a:lnTo>
                    <a:pt x="358584" y="782866"/>
                  </a:lnTo>
                  <a:lnTo>
                    <a:pt x="508660" y="782866"/>
                  </a:lnTo>
                  <a:lnTo>
                    <a:pt x="513803" y="777735"/>
                  </a:lnTo>
                  <a:lnTo>
                    <a:pt x="513803" y="714502"/>
                  </a:lnTo>
                  <a:lnTo>
                    <a:pt x="545426" y="601827"/>
                  </a:lnTo>
                  <a:lnTo>
                    <a:pt x="552323" y="569087"/>
                  </a:lnTo>
                  <a:lnTo>
                    <a:pt x="554837" y="535825"/>
                  </a:lnTo>
                  <a:lnTo>
                    <a:pt x="552983" y="502526"/>
                  </a:lnTo>
                  <a:lnTo>
                    <a:pt x="546735" y="469646"/>
                  </a:lnTo>
                  <a:lnTo>
                    <a:pt x="543509" y="457161"/>
                  </a:lnTo>
                  <a:lnTo>
                    <a:pt x="574675" y="457161"/>
                  </a:lnTo>
                  <a:lnTo>
                    <a:pt x="579793" y="452018"/>
                  </a:lnTo>
                  <a:lnTo>
                    <a:pt x="579793" y="434225"/>
                  </a:lnTo>
                  <a:lnTo>
                    <a:pt x="579793" y="107556"/>
                  </a:lnTo>
                  <a:lnTo>
                    <a:pt x="724319" y="107556"/>
                  </a:lnTo>
                  <a:lnTo>
                    <a:pt x="724319" y="339026"/>
                  </a:lnTo>
                  <a:lnTo>
                    <a:pt x="615924" y="339026"/>
                  </a:lnTo>
                  <a:lnTo>
                    <a:pt x="610781" y="344157"/>
                  </a:lnTo>
                  <a:lnTo>
                    <a:pt x="610781" y="356831"/>
                  </a:lnTo>
                  <a:lnTo>
                    <a:pt x="615924" y="361962"/>
                  </a:lnTo>
                  <a:lnTo>
                    <a:pt x="742124" y="361962"/>
                  </a:lnTo>
                  <a:lnTo>
                    <a:pt x="747255" y="356831"/>
                  </a:lnTo>
                  <a:lnTo>
                    <a:pt x="747255" y="107556"/>
                  </a:lnTo>
                  <a:lnTo>
                    <a:pt x="747255" y="84620"/>
                  </a:lnTo>
                  <a:lnTo>
                    <a:pt x="747255" y="61048"/>
                  </a:lnTo>
                  <a:lnTo>
                    <a:pt x="747255" y="433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52208" y="3677093"/>
              <a:ext cx="113503" cy="7531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376870" y="3703281"/>
              <a:ext cx="647700" cy="84455"/>
            </a:xfrm>
            <a:custGeom>
              <a:avLst/>
              <a:gdLst/>
              <a:ahLst/>
              <a:cxnLst/>
              <a:rect l="l" t="t" r="r" b="b"/>
              <a:pathLst>
                <a:path w="647700" h="84454">
                  <a:moveTo>
                    <a:pt x="91059" y="66509"/>
                  </a:moveTo>
                  <a:lnTo>
                    <a:pt x="85928" y="61366"/>
                  </a:lnTo>
                  <a:lnTo>
                    <a:pt x="79590" y="61366"/>
                  </a:lnTo>
                  <a:lnTo>
                    <a:pt x="5130" y="61366"/>
                  </a:lnTo>
                  <a:lnTo>
                    <a:pt x="0" y="66509"/>
                  </a:lnTo>
                  <a:lnTo>
                    <a:pt x="0" y="79171"/>
                  </a:lnTo>
                  <a:lnTo>
                    <a:pt x="5130" y="84302"/>
                  </a:lnTo>
                  <a:lnTo>
                    <a:pt x="85928" y="84302"/>
                  </a:lnTo>
                  <a:lnTo>
                    <a:pt x="91059" y="79171"/>
                  </a:lnTo>
                  <a:lnTo>
                    <a:pt x="91059" y="66509"/>
                  </a:lnTo>
                  <a:close/>
                </a:path>
                <a:path w="647700" h="84454">
                  <a:moveTo>
                    <a:pt x="91059" y="17170"/>
                  </a:moveTo>
                  <a:lnTo>
                    <a:pt x="85928" y="12026"/>
                  </a:lnTo>
                  <a:lnTo>
                    <a:pt x="5130" y="12026"/>
                  </a:lnTo>
                  <a:lnTo>
                    <a:pt x="0" y="17170"/>
                  </a:lnTo>
                  <a:lnTo>
                    <a:pt x="0" y="29832"/>
                  </a:lnTo>
                  <a:lnTo>
                    <a:pt x="5130" y="34963"/>
                  </a:lnTo>
                  <a:lnTo>
                    <a:pt x="11468" y="34963"/>
                  </a:lnTo>
                  <a:lnTo>
                    <a:pt x="85928" y="34963"/>
                  </a:lnTo>
                  <a:lnTo>
                    <a:pt x="91059" y="29832"/>
                  </a:lnTo>
                  <a:lnTo>
                    <a:pt x="91059" y="17170"/>
                  </a:lnTo>
                  <a:close/>
                </a:path>
                <a:path w="647700" h="84454">
                  <a:moveTo>
                    <a:pt x="467499" y="5143"/>
                  </a:moveTo>
                  <a:lnTo>
                    <a:pt x="462356" y="0"/>
                  </a:lnTo>
                  <a:lnTo>
                    <a:pt x="456031" y="0"/>
                  </a:lnTo>
                  <a:lnTo>
                    <a:pt x="328015" y="0"/>
                  </a:lnTo>
                  <a:lnTo>
                    <a:pt x="322884" y="5143"/>
                  </a:lnTo>
                  <a:lnTo>
                    <a:pt x="322884" y="17805"/>
                  </a:lnTo>
                  <a:lnTo>
                    <a:pt x="328015" y="22936"/>
                  </a:lnTo>
                  <a:lnTo>
                    <a:pt x="462356" y="22936"/>
                  </a:lnTo>
                  <a:lnTo>
                    <a:pt x="467499" y="17805"/>
                  </a:lnTo>
                  <a:lnTo>
                    <a:pt x="467499" y="5143"/>
                  </a:lnTo>
                  <a:close/>
                </a:path>
                <a:path w="647700" h="84454">
                  <a:moveTo>
                    <a:pt x="647560" y="66509"/>
                  </a:moveTo>
                  <a:lnTo>
                    <a:pt x="642416" y="61366"/>
                  </a:lnTo>
                  <a:lnTo>
                    <a:pt x="561632" y="61366"/>
                  </a:lnTo>
                  <a:lnTo>
                    <a:pt x="556488" y="66509"/>
                  </a:lnTo>
                  <a:lnTo>
                    <a:pt x="556488" y="79171"/>
                  </a:lnTo>
                  <a:lnTo>
                    <a:pt x="561632" y="84302"/>
                  </a:lnTo>
                  <a:lnTo>
                    <a:pt x="636092" y="84302"/>
                  </a:lnTo>
                  <a:lnTo>
                    <a:pt x="642416" y="84302"/>
                  </a:lnTo>
                  <a:lnTo>
                    <a:pt x="647560" y="79171"/>
                  </a:lnTo>
                  <a:lnTo>
                    <a:pt x="647560" y="66509"/>
                  </a:lnTo>
                  <a:close/>
                </a:path>
                <a:path w="647700" h="84454">
                  <a:moveTo>
                    <a:pt x="647560" y="17170"/>
                  </a:moveTo>
                  <a:lnTo>
                    <a:pt x="642416" y="12026"/>
                  </a:lnTo>
                  <a:lnTo>
                    <a:pt x="561632" y="12026"/>
                  </a:lnTo>
                  <a:lnTo>
                    <a:pt x="556488" y="17170"/>
                  </a:lnTo>
                  <a:lnTo>
                    <a:pt x="556488" y="29832"/>
                  </a:lnTo>
                  <a:lnTo>
                    <a:pt x="561632" y="34963"/>
                  </a:lnTo>
                  <a:lnTo>
                    <a:pt x="567956" y="34963"/>
                  </a:lnTo>
                  <a:lnTo>
                    <a:pt x="642416" y="34963"/>
                  </a:lnTo>
                  <a:lnTo>
                    <a:pt x="647560" y="29832"/>
                  </a:lnTo>
                  <a:lnTo>
                    <a:pt x="647560" y="17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/>
          <p:nvPr/>
        </p:nvSpPr>
        <p:spPr>
          <a:xfrm>
            <a:off x="3598218" y="3827226"/>
            <a:ext cx="316865" cy="23495"/>
          </a:xfrm>
          <a:custGeom>
            <a:avLst/>
            <a:gdLst/>
            <a:ahLst/>
            <a:cxnLst/>
            <a:rect l="l" t="t" r="r" b="b"/>
            <a:pathLst>
              <a:path w="316864" h="23495">
                <a:moveTo>
                  <a:pt x="311382" y="0"/>
                </a:moveTo>
                <a:lnTo>
                  <a:pt x="305048" y="0"/>
                </a:lnTo>
                <a:lnTo>
                  <a:pt x="5132" y="0"/>
                </a:lnTo>
                <a:lnTo>
                  <a:pt x="0" y="5135"/>
                </a:lnTo>
                <a:lnTo>
                  <a:pt x="0" y="17800"/>
                </a:lnTo>
                <a:lnTo>
                  <a:pt x="5132" y="22935"/>
                </a:lnTo>
                <a:lnTo>
                  <a:pt x="311382" y="22935"/>
                </a:lnTo>
                <a:lnTo>
                  <a:pt x="316517" y="17800"/>
                </a:lnTo>
                <a:lnTo>
                  <a:pt x="316517" y="5135"/>
                </a:lnTo>
                <a:lnTo>
                  <a:pt x="311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598218" y="3907794"/>
            <a:ext cx="316865" cy="23495"/>
          </a:xfrm>
          <a:custGeom>
            <a:avLst/>
            <a:gdLst/>
            <a:ahLst/>
            <a:cxnLst/>
            <a:rect l="l" t="t" r="r" b="b"/>
            <a:pathLst>
              <a:path w="316864" h="23495">
                <a:moveTo>
                  <a:pt x="311382" y="0"/>
                </a:moveTo>
                <a:lnTo>
                  <a:pt x="305048" y="0"/>
                </a:lnTo>
                <a:lnTo>
                  <a:pt x="5132" y="0"/>
                </a:lnTo>
                <a:lnTo>
                  <a:pt x="0" y="5135"/>
                </a:lnTo>
                <a:lnTo>
                  <a:pt x="0" y="17800"/>
                </a:lnTo>
                <a:lnTo>
                  <a:pt x="5132" y="22935"/>
                </a:lnTo>
                <a:lnTo>
                  <a:pt x="311382" y="22935"/>
                </a:lnTo>
                <a:lnTo>
                  <a:pt x="316517" y="17800"/>
                </a:lnTo>
                <a:lnTo>
                  <a:pt x="316517" y="5135"/>
                </a:lnTo>
                <a:lnTo>
                  <a:pt x="311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598218" y="3988375"/>
            <a:ext cx="316865" cy="23495"/>
          </a:xfrm>
          <a:custGeom>
            <a:avLst/>
            <a:gdLst/>
            <a:ahLst/>
            <a:cxnLst/>
            <a:rect l="l" t="t" r="r" b="b"/>
            <a:pathLst>
              <a:path w="316864" h="23495">
                <a:moveTo>
                  <a:pt x="311382" y="0"/>
                </a:moveTo>
                <a:lnTo>
                  <a:pt x="305048" y="0"/>
                </a:lnTo>
                <a:lnTo>
                  <a:pt x="5132" y="0"/>
                </a:lnTo>
                <a:lnTo>
                  <a:pt x="0" y="5135"/>
                </a:lnTo>
                <a:lnTo>
                  <a:pt x="0" y="17800"/>
                </a:lnTo>
                <a:lnTo>
                  <a:pt x="5132" y="22935"/>
                </a:lnTo>
                <a:lnTo>
                  <a:pt x="311382" y="22935"/>
                </a:lnTo>
                <a:lnTo>
                  <a:pt x="316517" y="17800"/>
                </a:lnTo>
                <a:lnTo>
                  <a:pt x="316517" y="5135"/>
                </a:lnTo>
                <a:lnTo>
                  <a:pt x="311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598218" y="4068943"/>
            <a:ext cx="316865" cy="23495"/>
          </a:xfrm>
          <a:custGeom>
            <a:avLst/>
            <a:gdLst/>
            <a:ahLst/>
            <a:cxnLst/>
            <a:rect l="l" t="t" r="r" b="b"/>
            <a:pathLst>
              <a:path w="316864" h="23495">
                <a:moveTo>
                  <a:pt x="311382" y="0"/>
                </a:moveTo>
                <a:lnTo>
                  <a:pt x="5132" y="0"/>
                </a:lnTo>
                <a:lnTo>
                  <a:pt x="0" y="5135"/>
                </a:lnTo>
                <a:lnTo>
                  <a:pt x="0" y="17800"/>
                </a:lnTo>
                <a:lnTo>
                  <a:pt x="5132" y="22935"/>
                </a:lnTo>
                <a:lnTo>
                  <a:pt x="311382" y="22935"/>
                </a:lnTo>
                <a:lnTo>
                  <a:pt x="316517" y="17800"/>
                </a:lnTo>
                <a:lnTo>
                  <a:pt x="316517" y="11467"/>
                </a:lnTo>
                <a:lnTo>
                  <a:pt x="316517" y="5135"/>
                </a:lnTo>
                <a:lnTo>
                  <a:pt x="311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598218" y="4187037"/>
            <a:ext cx="170180" cy="23495"/>
          </a:xfrm>
          <a:custGeom>
            <a:avLst/>
            <a:gdLst/>
            <a:ahLst/>
            <a:cxnLst/>
            <a:rect l="l" t="t" r="r" b="b"/>
            <a:pathLst>
              <a:path w="170179" h="23495">
                <a:moveTo>
                  <a:pt x="164962" y="0"/>
                </a:moveTo>
                <a:lnTo>
                  <a:pt x="11467" y="0"/>
                </a:lnTo>
                <a:lnTo>
                  <a:pt x="5132" y="0"/>
                </a:lnTo>
                <a:lnTo>
                  <a:pt x="0" y="5135"/>
                </a:lnTo>
                <a:lnTo>
                  <a:pt x="0" y="17787"/>
                </a:lnTo>
                <a:lnTo>
                  <a:pt x="5132" y="22928"/>
                </a:lnTo>
                <a:lnTo>
                  <a:pt x="164962" y="22928"/>
                </a:lnTo>
                <a:lnTo>
                  <a:pt x="170098" y="17787"/>
                </a:lnTo>
                <a:lnTo>
                  <a:pt x="170098" y="5135"/>
                </a:lnTo>
                <a:lnTo>
                  <a:pt x="1649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3511825" y="3549691"/>
            <a:ext cx="774700" cy="782955"/>
            <a:chOff x="3511825" y="3549691"/>
            <a:chExt cx="774700" cy="782955"/>
          </a:xfrm>
        </p:grpSpPr>
        <p:sp>
          <p:nvSpPr>
            <p:cNvPr id="44" name="object 44"/>
            <p:cNvSpPr/>
            <p:nvPr/>
          </p:nvSpPr>
          <p:spPr>
            <a:xfrm>
              <a:off x="3511816" y="3549700"/>
              <a:ext cx="774700" cy="782955"/>
            </a:xfrm>
            <a:custGeom>
              <a:avLst/>
              <a:gdLst/>
              <a:ahLst/>
              <a:cxnLst/>
              <a:rect l="l" t="t" r="r" b="b"/>
              <a:pathLst>
                <a:path w="774700" h="782954">
                  <a:moveTo>
                    <a:pt x="523595" y="104762"/>
                  </a:moveTo>
                  <a:lnTo>
                    <a:pt x="521563" y="94767"/>
                  </a:lnTo>
                  <a:lnTo>
                    <a:pt x="516051" y="86601"/>
                  </a:lnTo>
                  <a:lnTo>
                    <a:pt x="507885" y="81089"/>
                  </a:lnTo>
                  <a:lnTo>
                    <a:pt x="497890" y="79057"/>
                  </a:lnTo>
                  <a:lnTo>
                    <a:pt x="262445" y="79057"/>
                  </a:lnTo>
                  <a:lnTo>
                    <a:pt x="252437" y="81089"/>
                  </a:lnTo>
                  <a:lnTo>
                    <a:pt x="244271" y="86601"/>
                  </a:lnTo>
                  <a:lnTo>
                    <a:pt x="238747" y="94767"/>
                  </a:lnTo>
                  <a:lnTo>
                    <a:pt x="236728" y="104762"/>
                  </a:lnTo>
                  <a:lnTo>
                    <a:pt x="236728" y="141973"/>
                  </a:lnTo>
                  <a:lnTo>
                    <a:pt x="238747" y="151968"/>
                  </a:lnTo>
                  <a:lnTo>
                    <a:pt x="244271" y="160147"/>
                  </a:lnTo>
                  <a:lnTo>
                    <a:pt x="252437" y="165658"/>
                  </a:lnTo>
                  <a:lnTo>
                    <a:pt x="262445" y="167678"/>
                  </a:lnTo>
                  <a:lnTo>
                    <a:pt x="288658" y="167678"/>
                  </a:lnTo>
                  <a:lnTo>
                    <a:pt x="293789" y="162547"/>
                  </a:lnTo>
                  <a:lnTo>
                    <a:pt x="293789" y="149885"/>
                  </a:lnTo>
                  <a:lnTo>
                    <a:pt x="288658" y="144741"/>
                  </a:lnTo>
                  <a:lnTo>
                    <a:pt x="260921" y="144741"/>
                  </a:lnTo>
                  <a:lnTo>
                    <a:pt x="259664" y="143497"/>
                  </a:lnTo>
                  <a:lnTo>
                    <a:pt x="259664" y="103251"/>
                  </a:lnTo>
                  <a:lnTo>
                    <a:pt x="260921" y="101993"/>
                  </a:lnTo>
                  <a:lnTo>
                    <a:pt x="499414" y="101993"/>
                  </a:lnTo>
                  <a:lnTo>
                    <a:pt x="500646" y="103238"/>
                  </a:lnTo>
                  <a:lnTo>
                    <a:pt x="500646" y="143497"/>
                  </a:lnTo>
                  <a:lnTo>
                    <a:pt x="499414" y="144741"/>
                  </a:lnTo>
                  <a:lnTo>
                    <a:pt x="329603" y="144741"/>
                  </a:lnTo>
                  <a:lnTo>
                    <a:pt x="324459" y="149885"/>
                  </a:lnTo>
                  <a:lnTo>
                    <a:pt x="324459" y="162547"/>
                  </a:lnTo>
                  <a:lnTo>
                    <a:pt x="329603" y="167678"/>
                  </a:lnTo>
                  <a:lnTo>
                    <a:pt x="497890" y="167678"/>
                  </a:lnTo>
                  <a:lnTo>
                    <a:pt x="507885" y="165658"/>
                  </a:lnTo>
                  <a:lnTo>
                    <a:pt x="516051" y="160147"/>
                  </a:lnTo>
                  <a:lnTo>
                    <a:pt x="521563" y="151968"/>
                  </a:lnTo>
                  <a:lnTo>
                    <a:pt x="523595" y="141973"/>
                  </a:lnTo>
                  <a:lnTo>
                    <a:pt x="523595" y="104762"/>
                  </a:lnTo>
                  <a:close/>
                </a:path>
                <a:path w="774700" h="782954">
                  <a:moveTo>
                    <a:pt x="620814" y="56730"/>
                  </a:moveTo>
                  <a:lnTo>
                    <a:pt x="616343" y="34671"/>
                  </a:lnTo>
                  <a:lnTo>
                    <a:pt x="608418" y="22936"/>
                  </a:lnTo>
                  <a:lnTo>
                    <a:pt x="604177" y="16637"/>
                  </a:lnTo>
                  <a:lnTo>
                    <a:pt x="586130" y="4457"/>
                  </a:lnTo>
                  <a:lnTo>
                    <a:pt x="564057" y="0"/>
                  </a:lnTo>
                  <a:lnTo>
                    <a:pt x="174993" y="0"/>
                  </a:lnTo>
                  <a:lnTo>
                    <a:pt x="163830" y="1079"/>
                  </a:lnTo>
                  <a:lnTo>
                    <a:pt x="153250" y="4279"/>
                  </a:lnTo>
                  <a:lnTo>
                    <a:pt x="144767" y="8839"/>
                  </a:lnTo>
                  <a:lnTo>
                    <a:pt x="144767" y="39154"/>
                  </a:lnTo>
                  <a:lnTo>
                    <a:pt x="144767" y="137299"/>
                  </a:lnTo>
                  <a:lnTo>
                    <a:pt x="137325" y="144741"/>
                  </a:lnTo>
                  <a:lnTo>
                    <a:pt x="39154" y="144741"/>
                  </a:lnTo>
                  <a:lnTo>
                    <a:pt x="144767" y="39154"/>
                  </a:lnTo>
                  <a:lnTo>
                    <a:pt x="144767" y="8839"/>
                  </a:lnTo>
                  <a:lnTo>
                    <a:pt x="16624" y="134848"/>
                  </a:lnTo>
                  <a:lnTo>
                    <a:pt x="0" y="174967"/>
                  </a:lnTo>
                  <a:lnTo>
                    <a:pt x="0" y="726135"/>
                  </a:lnTo>
                  <a:lnTo>
                    <a:pt x="4470" y="748195"/>
                  </a:lnTo>
                  <a:lnTo>
                    <a:pt x="16637" y="766241"/>
                  </a:lnTo>
                  <a:lnTo>
                    <a:pt x="34683" y="778408"/>
                  </a:lnTo>
                  <a:lnTo>
                    <a:pt x="56743" y="782866"/>
                  </a:lnTo>
                  <a:lnTo>
                    <a:pt x="564057" y="782866"/>
                  </a:lnTo>
                  <a:lnTo>
                    <a:pt x="586130" y="778408"/>
                  </a:lnTo>
                  <a:lnTo>
                    <a:pt x="604177" y="766241"/>
                  </a:lnTo>
                  <a:lnTo>
                    <a:pt x="608418" y="759942"/>
                  </a:lnTo>
                  <a:lnTo>
                    <a:pt x="616343" y="748195"/>
                  </a:lnTo>
                  <a:lnTo>
                    <a:pt x="620814" y="726135"/>
                  </a:lnTo>
                  <a:lnTo>
                    <a:pt x="620814" y="704367"/>
                  </a:lnTo>
                  <a:lnTo>
                    <a:pt x="615670" y="699223"/>
                  </a:lnTo>
                  <a:lnTo>
                    <a:pt x="603008" y="699223"/>
                  </a:lnTo>
                  <a:lnTo>
                    <a:pt x="597865" y="704367"/>
                  </a:lnTo>
                  <a:lnTo>
                    <a:pt x="597865" y="726135"/>
                  </a:lnTo>
                  <a:lnTo>
                    <a:pt x="595210" y="739279"/>
                  </a:lnTo>
                  <a:lnTo>
                    <a:pt x="587959" y="750023"/>
                  </a:lnTo>
                  <a:lnTo>
                    <a:pt x="577215" y="757275"/>
                  </a:lnTo>
                  <a:lnTo>
                    <a:pt x="564057" y="759942"/>
                  </a:lnTo>
                  <a:lnTo>
                    <a:pt x="56743" y="759942"/>
                  </a:lnTo>
                  <a:lnTo>
                    <a:pt x="43599" y="757275"/>
                  </a:lnTo>
                  <a:lnTo>
                    <a:pt x="32854" y="750023"/>
                  </a:lnTo>
                  <a:lnTo>
                    <a:pt x="25603" y="739279"/>
                  </a:lnTo>
                  <a:lnTo>
                    <a:pt x="22936" y="726135"/>
                  </a:lnTo>
                  <a:lnTo>
                    <a:pt x="22936" y="172491"/>
                  </a:lnTo>
                  <a:lnTo>
                    <a:pt x="23228" y="170053"/>
                  </a:lnTo>
                  <a:lnTo>
                    <a:pt x="23749" y="167678"/>
                  </a:lnTo>
                  <a:lnTo>
                    <a:pt x="128155" y="167678"/>
                  </a:lnTo>
                  <a:lnTo>
                    <a:pt x="143535" y="164566"/>
                  </a:lnTo>
                  <a:lnTo>
                    <a:pt x="156108" y="156083"/>
                  </a:lnTo>
                  <a:lnTo>
                    <a:pt x="163753" y="144741"/>
                  </a:lnTo>
                  <a:lnTo>
                    <a:pt x="164592" y="143522"/>
                  </a:lnTo>
                  <a:lnTo>
                    <a:pt x="167703" y="128143"/>
                  </a:lnTo>
                  <a:lnTo>
                    <a:pt x="167703" y="39154"/>
                  </a:lnTo>
                  <a:lnTo>
                    <a:pt x="167703" y="23736"/>
                  </a:lnTo>
                  <a:lnTo>
                    <a:pt x="170065" y="23228"/>
                  </a:lnTo>
                  <a:lnTo>
                    <a:pt x="172504" y="22936"/>
                  </a:lnTo>
                  <a:lnTo>
                    <a:pt x="564057" y="22936"/>
                  </a:lnTo>
                  <a:lnTo>
                    <a:pt x="577215" y="25590"/>
                  </a:lnTo>
                  <a:lnTo>
                    <a:pt x="587959" y="32842"/>
                  </a:lnTo>
                  <a:lnTo>
                    <a:pt x="595210" y="43586"/>
                  </a:lnTo>
                  <a:lnTo>
                    <a:pt x="597865" y="56730"/>
                  </a:lnTo>
                  <a:lnTo>
                    <a:pt x="597865" y="215734"/>
                  </a:lnTo>
                  <a:lnTo>
                    <a:pt x="603008" y="220865"/>
                  </a:lnTo>
                  <a:lnTo>
                    <a:pt x="615670" y="220865"/>
                  </a:lnTo>
                  <a:lnTo>
                    <a:pt x="620814" y="215734"/>
                  </a:lnTo>
                  <a:lnTo>
                    <a:pt x="620814" y="56730"/>
                  </a:lnTo>
                  <a:close/>
                </a:path>
                <a:path w="774700" h="782954">
                  <a:moveTo>
                    <a:pt x="774230" y="380123"/>
                  </a:moveTo>
                  <a:lnTo>
                    <a:pt x="753452" y="345465"/>
                  </a:lnTo>
                  <a:lnTo>
                    <a:pt x="752525" y="345020"/>
                  </a:lnTo>
                  <a:lnTo>
                    <a:pt x="752525" y="383679"/>
                  </a:lnTo>
                  <a:lnTo>
                    <a:pt x="751547" y="390461"/>
                  </a:lnTo>
                  <a:lnTo>
                    <a:pt x="751471" y="390956"/>
                  </a:lnTo>
                  <a:lnTo>
                    <a:pt x="747445" y="396875"/>
                  </a:lnTo>
                  <a:lnTo>
                    <a:pt x="741438" y="409346"/>
                  </a:lnTo>
                  <a:lnTo>
                    <a:pt x="739444" y="422681"/>
                  </a:lnTo>
                  <a:lnTo>
                    <a:pt x="741375" y="435584"/>
                  </a:lnTo>
                  <a:lnTo>
                    <a:pt x="741438" y="436029"/>
                  </a:lnTo>
                  <a:lnTo>
                    <a:pt x="747445" y="448500"/>
                  </a:lnTo>
                  <a:lnTo>
                    <a:pt x="751471" y="454406"/>
                  </a:lnTo>
                  <a:lnTo>
                    <a:pt x="752525" y="461695"/>
                  </a:lnTo>
                  <a:lnTo>
                    <a:pt x="748106" y="475272"/>
                  </a:lnTo>
                  <a:lnTo>
                    <a:pt x="742975" y="480568"/>
                  </a:lnTo>
                  <a:lnTo>
                    <a:pt x="736244" y="482968"/>
                  </a:lnTo>
                  <a:lnTo>
                    <a:pt x="724052" y="489534"/>
                  </a:lnTo>
                  <a:lnTo>
                    <a:pt x="714590" y="499148"/>
                  </a:lnTo>
                  <a:lnTo>
                    <a:pt x="708380" y="511111"/>
                  </a:lnTo>
                  <a:lnTo>
                    <a:pt x="705904" y="524738"/>
                  </a:lnTo>
                  <a:lnTo>
                    <a:pt x="705700" y="531418"/>
                  </a:lnTo>
                  <a:lnTo>
                    <a:pt x="702767" y="537425"/>
                  </a:lnTo>
                  <a:lnTo>
                    <a:pt x="691896" y="546442"/>
                  </a:lnTo>
                  <a:lnTo>
                    <a:pt x="684098" y="548246"/>
                  </a:lnTo>
                  <a:lnTo>
                    <a:pt x="676567" y="546061"/>
                  </a:lnTo>
                  <a:lnTo>
                    <a:pt x="666305" y="544677"/>
                  </a:lnTo>
                  <a:lnTo>
                    <a:pt x="666305" y="567296"/>
                  </a:lnTo>
                  <a:lnTo>
                    <a:pt x="666305" y="675068"/>
                  </a:lnTo>
                  <a:lnTo>
                    <a:pt x="666153" y="675068"/>
                  </a:lnTo>
                  <a:lnTo>
                    <a:pt x="665099" y="675652"/>
                  </a:lnTo>
                  <a:lnTo>
                    <a:pt x="653135" y="668286"/>
                  </a:lnTo>
                  <a:lnTo>
                    <a:pt x="622096" y="649185"/>
                  </a:lnTo>
                  <a:lnTo>
                    <a:pt x="615911" y="646468"/>
                  </a:lnTo>
                  <a:lnTo>
                    <a:pt x="609346" y="645566"/>
                  </a:lnTo>
                  <a:lnTo>
                    <a:pt x="602767" y="646468"/>
                  </a:lnTo>
                  <a:lnTo>
                    <a:pt x="596582" y="649185"/>
                  </a:lnTo>
                  <a:lnTo>
                    <a:pt x="553567" y="675652"/>
                  </a:lnTo>
                  <a:lnTo>
                    <a:pt x="552551" y="675068"/>
                  </a:lnTo>
                  <a:lnTo>
                    <a:pt x="552386" y="675068"/>
                  </a:lnTo>
                  <a:lnTo>
                    <a:pt x="552386" y="567296"/>
                  </a:lnTo>
                  <a:lnTo>
                    <a:pt x="560260" y="566381"/>
                  </a:lnTo>
                  <a:lnTo>
                    <a:pt x="568083" y="569595"/>
                  </a:lnTo>
                  <a:lnTo>
                    <a:pt x="573074" y="576046"/>
                  </a:lnTo>
                  <a:lnTo>
                    <a:pt x="580428" y="583590"/>
                  </a:lnTo>
                  <a:lnTo>
                    <a:pt x="589127" y="589178"/>
                  </a:lnTo>
                  <a:lnTo>
                    <a:pt x="598868" y="592632"/>
                  </a:lnTo>
                  <a:lnTo>
                    <a:pt x="609333" y="593826"/>
                  </a:lnTo>
                  <a:lnTo>
                    <a:pt x="619810" y="592632"/>
                  </a:lnTo>
                  <a:lnTo>
                    <a:pt x="629551" y="589178"/>
                  </a:lnTo>
                  <a:lnTo>
                    <a:pt x="638251" y="583590"/>
                  </a:lnTo>
                  <a:lnTo>
                    <a:pt x="645604" y="576046"/>
                  </a:lnTo>
                  <a:lnTo>
                    <a:pt x="649592" y="570890"/>
                  </a:lnTo>
                  <a:lnTo>
                    <a:pt x="650595" y="569595"/>
                  </a:lnTo>
                  <a:lnTo>
                    <a:pt x="658418" y="566381"/>
                  </a:lnTo>
                  <a:lnTo>
                    <a:pt x="666305" y="567296"/>
                  </a:lnTo>
                  <a:lnTo>
                    <a:pt x="666305" y="544677"/>
                  </a:lnTo>
                  <a:lnTo>
                    <a:pt x="662851" y="544195"/>
                  </a:lnTo>
                  <a:lnTo>
                    <a:pt x="649351" y="546442"/>
                  </a:lnTo>
                  <a:lnTo>
                    <a:pt x="649478" y="546442"/>
                  </a:lnTo>
                  <a:lnTo>
                    <a:pt x="637476" y="552437"/>
                  </a:lnTo>
                  <a:lnTo>
                    <a:pt x="627456" y="562013"/>
                  </a:lnTo>
                  <a:lnTo>
                    <a:pt x="623087" y="567651"/>
                  </a:lnTo>
                  <a:lnTo>
                    <a:pt x="616483" y="570890"/>
                  </a:lnTo>
                  <a:lnTo>
                    <a:pt x="602195" y="570890"/>
                  </a:lnTo>
                  <a:lnTo>
                    <a:pt x="595591" y="567651"/>
                  </a:lnTo>
                  <a:lnTo>
                    <a:pt x="594601" y="566381"/>
                  </a:lnTo>
                  <a:lnTo>
                    <a:pt x="591223" y="562013"/>
                  </a:lnTo>
                  <a:lnTo>
                    <a:pt x="583793" y="554393"/>
                  </a:lnTo>
                  <a:lnTo>
                    <a:pt x="575043" y="548792"/>
                  </a:lnTo>
                  <a:lnTo>
                    <a:pt x="573544" y="548259"/>
                  </a:lnTo>
                  <a:lnTo>
                    <a:pt x="565365" y="545363"/>
                  </a:lnTo>
                  <a:lnTo>
                    <a:pt x="555167" y="544195"/>
                  </a:lnTo>
                  <a:lnTo>
                    <a:pt x="550722" y="544195"/>
                  </a:lnTo>
                  <a:lnTo>
                    <a:pt x="546417" y="544791"/>
                  </a:lnTo>
                  <a:lnTo>
                    <a:pt x="534517" y="548259"/>
                  </a:lnTo>
                  <a:lnTo>
                    <a:pt x="526897" y="546442"/>
                  </a:lnTo>
                  <a:lnTo>
                    <a:pt x="512787" y="524738"/>
                  </a:lnTo>
                  <a:lnTo>
                    <a:pt x="510311" y="511111"/>
                  </a:lnTo>
                  <a:lnTo>
                    <a:pt x="504088" y="499148"/>
                  </a:lnTo>
                  <a:lnTo>
                    <a:pt x="494626" y="489534"/>
                  </a:lnTo>
                  <a:lnTo>
                    <a:pt x="482434" y="482968"/>
                  </a:lnTo>
                  <a:lnTo>
                    <a:pt x="475703" y="480568"/>
                  </a:lnTo>
                  <a:lnTo>
                    <a:pt x="470573" y="475272"/>
                  </a:lnTo>
                  <a:lnTo>
                    <a:pt x="466153" y="461695"/>
                  </a:lnTo>
                  <a:lnTo>
                    <a:pt x="467131" y="454914"/>
                  </a:lnTo>
                  <a:lnTo>
                    <a:pt x="467207" y="454406"/>
                  </a:lnTo>
                  <a:lnTo>
                    <a:pt x="471233" y="448500"/>
                  </a:lnTo>
                  <a:lnTo>
                    <a:pt x="477240" y="436029"/>
                  </a:lnTo>
                  <a:lnTo>
                    <a:pt x="479234" y="422681"/>
                  </a:lnTo>
                  <a:lnTo>
                    <a:pt x="477304" y="409778"/>
                  </a:lnTo>
                  <a:lnTo>
                    <a:pt x="477240" y="409346"/>
                  </a:lnTo>
                  <a:lnTo>
                    <a:pt x="471233" y="396875"/>
                  </a:lnTo>
                  <a:lnTo>
                    <a:pt x="467207" y="390956"/>
                  </a:lnTo>
                  <a:lnTo>
                    <a:pt x="466153" y="383679"/>
                  </a:lnTo>
                  <a:lnTo>
                    <a:pt x="470573" y="370090"/>
                  </a:lnTo>
                  <a:lnTo>
                    <a:pt x="475703" y="364807"/>
                  </a:lnTo>
                  <a:lnTo>
                    <a:pt x="482434" y="362394"/>
                  </a:lnTo>
                  <a:lnTo>
                    <a:pt x="494626" y="355828"/>
                  </a:lnTo>
                  <a:lnTo>
                    <a:pt x="504088" y="346214"/>
                  </a:lnTo>
                  <a:lnTo>
                    <a:pt x="510311" y="334251"/>
                  </a:lnTo>
                  <a:lnTo>
                    <a:pt x="512787" y="320624"/>
                  </a:lnTo>
                  <a:lnTo>
                    <a:pt x="512991" y="313474"/>
                  </a:lnTo>
                  <a:lnTo>
                    <a:pt x="516432" y="306984"/>
                  </a:lnTo>
                  <a:lnTo>
                    <a:pt x="527989" y="298577"/>
                  </a:lnTo>
                  <a:lnTo>
                    <a:pt x="535241" y="297319"/>
                  </a:lnTo>
                  <a:lnTo>
                    <a:pt x="542112" y="299326"/>
                  </a:lnTo>
                  <a:lnTo>
                    <a:pt x="555828" y="301180"/>
                  </a:lnTo>
                  <a:lnTo>
                    <a:pt x="569137" y="298958"/>
                  </a:lnTo>
                  <a:lnTo>
                    <a:pt x="572414" y="297319"/>
                  </a:lnTo>
                  <a:lnTo>
                    <a:pt x="581202" y="292938"/>
                  </a:lnTo>
                  <a:lnTo>
                    <a:pt x="591223" y="283362"/>
                  </a:lnTo>
                  <a:lnTo>
                    <a:pt x="595185" y="278231"/>
                  </a:lnTo>
                  <a:lnTo>
                    <a:pt x="595591" y="277710"/>
                  </a:lnTo>
                  <a:lnTo>
                    <a:pt x="602195" y="274472"/>
                  </a:lnTo>
                  <a:lnTo>
                    <a:pt x="616483" y="274472"/>
                  </a:lnTo>
                  <a:lnTo>
                    <a:pt x="623087" y="277710"/>
                  </a:lnTo>
                  <a:lnTo>
                    <a:pt x="627456" y="283362"/>
                  </a:lnTo>
                  <a:lnTo>
                    <a:pt x="637476" y="292938"/>
                  </a:lnTo>
                  <a:lnTo>
                    <a:pt x="649541" y="298958"/>
                  </a:lnTo>
                  <a:lnTo>
                    <a:pt x="662851" y="301180"/>
                  </a:lnTo>
                  <a:lnTo>
                    <a:pt x="676567" y="299326"/>
                  </a:lnTo>
                  <a:lnTo>
                    <a:pt x="683437" y="297319"/>
                  </a:lnTo>
                  <a:lnTo>
                    <a:pt x="690676" y="298577"/>
                  </a:lnTo>
                  <a:lnTo>
                    <a:pt x="702246" y="306984"/>
                  </a:lnTo>
                  <a:lnTo>
                    <a:pt x="705688" y="313474"/>
                  </a:lnTo>
                  <a:lnTo>
                    <a:pt x="705891" y="319938"/>
                  </a:lnTo>
                  <a:lnTo>
                    <a:pt x="705904" y="320624"/>
                  </a:lnTo>
                  <a:lnTo>
                    <a:pt x="708380" y="334251"/>
                  </a:lnTo>
                  <a:lnTo>
                    <a:pt x="714590" y="346214"/>
                  </a:lnTo>
                  <a:lnTo>
                    <a:pt x="724052" y="355828"/>
                  </a:lnTo>
                  <a:lnTo>
                    <a:pt x="736244" y="362394"/>
                  </a:lnTo>
                  <a:lnTo>
                    <a:pt x="742975" y="364807"/>
                  </a:lnTo>
                  <a:lnTo>
                    <a:pt x="748106" y="370090"/>
                  </a:lnTo>
                  <a:lnTo>
                    <a:pt x="752525" y="383679"/>
                  </a:lnTo>
                  <a:lnTo>
                    <a:pt x="752525" y="345020"/>
                  </a:lnTo>
                  <a:lnTo>
                    <a:pt x="743991" y="340804"/>
                  </a:lnTo>
                  <a:lnTo>
                    <a:pt x="737895" y="337527"/>
                  </a:lnTo>
                  <a:lnTo>
                    <a:pt x="733171" y="332727"/>
                  </a:lnTo>
                  <a:lnTo>
                    <a:pt x="730059" y="326745"/>
                  </a:lnTo>
                  <a:lnTo>
                    <a:pt x="728954" y="320624"/>
                  </a:lnTo>
                  <a:lnTo>
                    <a:pt x="728827" y="319938"/>
                  </a:lnTo>
                  <a:lnTo>
                    <a:pt x="727329" y="309511"/>
                  </a:lnTo>
                  <a:lnTo>
                    <a:pt x="723569" y="299872"/>
                  </a:lnTo>
                  <a:lnTo>
                    <a:pt x="721817" y="297319"/>
                  </a:lnTo>
                  <a:lnTo>
                    <a:pt x="717715" y="291338"/>
                  </a:lnTo>
                  <a:lnTo>
                    <a:pt x="709942" y="284226"/>
                  </a:lnTo>
                  <a:lnTo>
                    <a:pt x="700773" y="279031"/>
                  </a:lnTo>
                  <a:lnTo>
                    <a:pt x="698055" y="278231"/>
                  </a:lnTo>
                  <a:lnTo>
                    <a:pt x="690854" y="276110"/>
                  </a:lnTo>
                  <a:lnTo>
                    <a:pt x="680529" y="275513"/>
                  </a:lnTo>
                  <a:lnTo>
                    <a:pt x="670153" y="277304"/>
                  </a:lnTo>
                  <a:lnTo>
                    <a:pt x="663282" y="278231"/>
                  </a:lnTo>
                  <a:lnTo>
                    <a:pt x="656640" y="277126"/>
                  </a:lnTo>
                  <a:lnTo>
                    <a:pt x="651332" y="274472"/>
                  </a:lnTo>
                  <a:lnTo>
                    <a:pt x="650608" y="274116"/>
                  </a:lnTo>
                  <a:lnTo>
                    <a:pt x="645604" y="269328"/>
                  </a:lnTo>
                  <a:lnTo>
                    <a:pt x="638251" y="261772"/>
                  </a:lnTo>
                  <a:lnTo>
                    <a:pt x="629551" y="256197"/>
                  </a:lnTo>
                  <a:lnTo>
                    <a:pt x="619810" y="252730"/>
                  </a:lnTo>
                  <a:lnTo>
                    <a:pt x="609333" y="251536"/>
                  </a:lnTo>
                  <a:lnTo>
                    <a:pt x="598868" y="252730"/>
                  </a:lnTo>
                  <a:lnTo>
                    <a:pt x="589127" y="256197"/>
                  </a:lnTo>
                  <a:lnTo>
                    <a:pt x="580428" y="261772"/>
                  </a:lnTo>
                  <a:lnTo>
                    <a:pt x="573074" y="269328"/>
                  </a:lnTo>
                  <a:lnTo>
                    <a:pt x="568071" y="274116"/>
                  </a:lnTo>
                  <a:lnTo>
                    <a:pt x="562013" y="277126"/>
                  </a:lnTo>
                  <a:lnTo>
                    <a:pt x="555434" y="278231"/>
                  </a:lnTo>
                  <a:lnTo>
                    <a:pt x="548525" y="277304"/>
                  </a:lnTo>
                  <a:lnTo>
                    <a:pt x="538149" y="275513"/>
                  </a:lnTo>
                  <a:lnTo>
                    <a:pt x="527824" y="276110"/>
                  </a:lnTo>
                  <a:lnTo>
                    <a:pt x="495122" y="299872"/>
                  </a:lnTo>
                  <a:lnTo>
                    <a:pt x="489851" y="319938"/>
                  </a:lnTo>
                  <a:lnTo>
                    <a:pt x="488619" y="326745"/>
                  </a:lnTo>
                  <a:lnTo>
                    <a:pt x="485508" y="332727"/>
                  </a:lnTo>
                  <a:lnTo>
                    <a:pt x="480771" y="337527"/>
                  </a:lnTo>
                  <a:lnTo>
                    <a:pt x="474687" y="340804"/>
                  </a:lnTo>
                  <a:lnTo>
                    <a:pt x="465226" y="345465"/>
                  </a:lnTo>
                  <a:lnTo>
                    <a:pt x="457238" y="352018"/>
                  </a:lnTo>
                  <a:lnTo>
                    <a:pt x="450926" y="360210"/>
                  </a:lnTo>
                  <a:lnTo>
                    <a:pt x="446557" y="369798"/>
                  </a:lnTo>
                  <a:lnTo>
                    <a:pt x="444449" y="380123"/>
                  </a:lnTo>
                  <a:lnTo>
                    <a:pt x="444741" y="390461"/>
                  </a:lnTo>
                  <a:lnTo>
                    <a:pt x="447357" y="400469"/>
                  </a:lnTo>
                  <a:lnTo>
                    <a:pt x="452272" y="409778"/>
                  </a:lnTo>
                  <a:lnTo>
                    <a:pt x="455282" y="416013"/>
                  </a:lnTo>
                  <a:lnTo>
                    <a:pt x="456285" y="422681"/>
                  </a:lnTo>
                  <a:lnTo>
                    <a:pt x="455282" y="429348"/>
                  </a:lnTo>
                  <a:lnTo>
                    <a:pt x="452272" y="435584"/>
                  </a:lnTo>
                  <a:lnTo>
                    <a:pt x="447357" y="444906"/>
                  </a:lnTo>
                  <a:lnTo>
                    <a:pt x="444741" y="454914"/>
                  </a:lnTo>
                  <a:lnTo>
                    <a:pt x="444550" y="461695"/>
                  </a:lnTo>
                  <a:lnTo>
                    <a:pt x="444449" y="465251"/>
                  </a:lnTo>
                  <a:lnTo>
                    <a:pt x="446493" y="475272"/>
                  </a:lnTo>
                  <a:lnTo>
                    <a:pt x="474687" y="504558"/>
                  </a:lnTo>
                  <a:lnTo>
                    <a:pt x="480783" y="507847"/>
                  </a:lnTo>
                  <a:lnTo>
                    <a:pt x="485508" y="512648"/>
                  </a:lnTo>
                  <a:lnTo>
                    <a:pt x="488619" y="518629"/>
                  </a:lnTo>
                  <a:lnTo>
                    <a:pt x="489864" y="525437"/>
                  </a:lnTo>
                  <a:lnTo>
                    <a:pt x="491185" y="535101"/>
                  </a:lnTo>
                  <a:lnTo>
                    <a:pt x="494499" y="544195"/>
                  </a:lnTo>
                  <a:lnTo>
                    <a:pt x="530275" y="569595"/>
                  </a:lnTo>
                  <a:lnTo>
                    <a:pt x="529450" y="569595"/>
                  </a:lnTo>
                  <a:lnTo>
                    <a:pt x="529450" y="682688"/>
                  </a:lnTo>
                  <a:lnTo>
                    <a:pt x="534225" y="690829"/>
                  </a:lnTo>
                  <a:lnTo>
                    <a:pt x="541921" y="695121"/>
                  </a:lnTo>
                  <a:lnTo>
                    <a:pt x="547954" y="697496"/>
                  </a:lnTo>
                  <a:lnTo>
                    <a:pt x="554304" y="698207"/>
                  </a:lnTo>
                  <a:lnTo>
                    <a:pt x="560616" y="697230"/>
                  </a:lnTo>
                  <a:lnTo>
                    <a:pt x="566547" y="694601"/>
                  </a:lnTo>
                  <a:lnTo>
                    <a:pt x="597319" y="675652"/>
                  </a:lnTo>
                  <a:lnTo>
                    <a:pt x="609282" y="668286"/>
                  </a:lnTo>
                  <a:lnTo>
                    <a:pt x="609701" y="668477"/>
                  </a:lnTo>
                  <a:lnTo>
                    <a:pt x="652132" y="694601"/>
                  </a:lnTo>
                  <a:lnTo>
                    <a:pt x="658075" y="697230"/>
                  </a:lnTo>
                  <a:lnTo>
                    <a:pt x="664387" y="698207"/>
                  </a:lnTo>
                  <a:lnTo>
                    <a:pt x="670725" y="697496"/>
                  </a:lnTo>
                  <a:lnTo>
                    <a:pt x="676757" y="695121"/>
                  </a:lnTo>
                  <a:lnTo>
                    <a:pt x="684453" y="690829"/>
                  </a:lnTo>
                  <a:lnTo>
                    <a:pt x="689241" y="682688"/>
                  </a:lnTo>
                  <a:lnTo>
                    <a:pt x="689241" y="675652"/>
                  </a:lnTo>
                  <a:lnTo>
                    <a:pt x="689241" y="569595"/>
                  </a:lnTo>
                  <a:lnTo>
                    <a:pt x="688301" y="569595"/>
                  </a:lnTo>
                  <a:lnTo>
                    <a:pt x="697623" y="568325"/>
                  </a:lnTo>
                  <a:lnTo>
                    <a:pt x="702094" y="566381"/>
                  </a:lnTo>
                  <a:lnTo>
                    <a:pt x="727506" y="535101"/>
                  </a:lnTo>
                  <a:lnTo>
                    <a:pt x="728827" y="525437"/>
                  </a:lnTo>
                  <a:lnTo>
                    <a:pt x="730059" y="518629"/>
                  </a:lnTo>
                  <a:lnTo>
                    <a:pt x="733171" y="512648"/>
                  </a:lnTo>
                  <a:lnTo>
                    <a:pt x="737895" y="507847"/>
                  </a:lnTo>
                  <a:lnTo>
                    <a:pt x="743991" y="504558"/>
                  </a:lnTo>
                  <a:lnTo>
                    <a:pt x="753452" y="499897"/>
                  </a:lnTo>
                  <a:lnTo>
                    <a:pt x="761453" y="493356"/>
                  </a:lnTo>
                  <a:lnTo>
                    <a:pt x="767765" y="485152"/>
                  </a:lnTo>
                  <a:lnTo>
                    <a:pt x="772134" y="475564"/>
                  </a:lnTo>
                  <a:lnTo>
                    <a:pt x="774230" y="465251"/>
                  </a:lnTo>
                  <a:lnTo>
                    <a:pt x="773950" y="454914"/>
                  </a:lnTo>
                  <a:lnTo>
                    <a:pt x="771321" y="444906"/>
                  </a:lnTo>
                  <a:lnTo>
                    <a:pt x="766406" y="435584"/>
                  </a:lnTo>
                  <a:lnTo>
                    <a:pt x="763409" y="429348"/>
                  </a:lnTo>
                  <a:lnTo>
                    <a:pt x="762406" y="422681"/>
                  </a:lnTo>
                  <a:lnTo>
                    <a:pt x="763409" y="416013"/>
                  </a:lnTo>
                  <a:lnTo>
                    <a:pt x="766406" y="409778"/>
                  </a:lnTo>
                  <a:lnTo>
                    <a:pt x="771321" y="400469"/>
                  </a:lnTo>
                  <a:lnTo>
                    <a:pt x="773950" y="390461"/>
                  </a:lnTo>
                  <a:lnTo>
                    <a:pt x="774128" y="383679"/>
                  </a:lnTo>
                  <a:lnTo>
                    <a:pt x="774230" y="3801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025053" y="3876270"/>
              <a:ext cx="192230" cy="192214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5754168" y="3550753"/>
            <a:ext cx="668020" cy="779145"/>
            <a:chOff x="5754168" y="3550753"/>
            <a:chExt cx="668020" cy="779145"/>
          </a:xfrm>
        </p:grpSpPr>
        <p:sp>
          <p:nvSpPr>
            <p:cNvPr id="47" name="object 47"/>
            <p:cNvSpPr/>
            <p:nvPr/>
          </p:nvSpPr>
          <p:spPr>
            <a:xfrm>
              <a:off x="5754167" y="3550754"/>
              <a:ext cx="668020" cy="779145"/>
            </a:xfrm>
            <a:custGeom>
              <a:avLst/>
              <a:gdLst/>
              <a:ahLst/>
              <a:cxnLst/>
              <a:rect l="l" t="t" r="r" b="b"/>
              <a:pathLst>
                <a:path w="668020" h="779145">
                  <a:moveTo>
                    <a:pt x="293014" y="5422"/>
                  </a:moveTo>
                  <a:lnTo>
                    <a:pt x="287578" y="0"/>
                  </a:lnTo>
                  <a:lnTo>
                    <a:pt x="274154" y="0"/>
                  </a:lnTo>
                  <a:lnTo>
                    <a:pt x="268719" y="5422"/>
                  </a:lnTo>
                  <a:lnTo>
                    <a:pt x="268719" y="85788"/>
                  </a:lnTo>
                  <a:lnTo>
                    <a:pt x="274154" y="91262"/>
                  </a:lnTo>
                  <a:lnTo>
                    <a:pt x="287578" y="91262"/>
                  </a:lnTo>
                  <a:lnTo>
                    <a:pt x="293014" y="85788"/>
                  </a:lnTo>
                  <a:lnTo>
                    <a:pt x="293014" y="79095"/>
                  </a:lnTo>
                  <a:lnTo>
                    <a:pt x="293014" y="5422"/>
                  </a:lnTo>
                  <a:close/>
                </a:path>
                <a:path w="668020" h="779145">
                  <a:moveTo>
                    <a:pt x="431190" y="234327"/>
                  </a:moveTo>
                  <a:lnTo>
                    <a:pt x="429285" y="224853"/>
                  </a:lnTo>
                  <a:lnTo>
                    <a:pt x="424091" y="217119"/>
                  </a:lnTo>
                  <a:lnTo>
                    <a:pt x="416369" y="211899"/>
                  </a:lnTo>
                  <a:lnTo>
                    <a:pt x="406920" y="209994"/>
                  </a:lnTo>
                  <a:lnTo>
                    <a:pt x="406882" y="234327"/>
                  </a:lnTo>
                  <a:lnTo>
                    <a:pt x="328066" y="288874"/>
                  </a:lnTo>
                  <a:lnTo>
                    <a:pt x="358165" y="377177"/>
                  </a:lnTo>
                  <a:lnTo>
                    <a:pt x="322072" y="352183"/>
                  </a:lnTo>
                  <a:lnTo>
                    <a:pt x="279349" y="322605"/>
                  </a:lnTo>
                  <a:lnTo>
                    <a:pt x="200533" y="377177"/>
                  </a:lnTo>
                  <a:lnTo>
                    <a:pt x="230632" y="288874"/>
                  </a:lnTo>
                  <a:lnTo>
                    <a:pt x="151815" y="234327"/>
                  </a:lnTo>
                  <a:lnTo>
                    <a:pt x="249237" y="234327"/>
                  </a:lnTo>
                  <a:lnTo>
                    <a:pt x="279349" y="146011"/>
                  </a:lnTo>
                  <a:lnTo>
                    <a:pt x="309460" y="234327"/>
                  </a:lnTo>
                  <a:lnTo>
                    <a:pt x="406882" y="234327"/>
                  </a:lnTo>
                  <a:lnTo>
                    <a:pt x="406882" y="209994"/>
                  </a:lnTo>
                  <a:lnTo>
                    <a:pt x="326834" y="209994"/>
                  </a:lnTo>
                  <a:lnTo>
                    <a:pt x="305015" y="146011"/>
                  </a:lnTo>
                  <a:lnTo>
                    <a:pt x="302336" y="138150"/>
                  </a:lnTo>
                  <a:lnTo>
                    <a:pt x="297472" y="129806"/>
                  </a:lnTo>
                  <a:lnTo>
                    <a:pt x="290055" y="124167"/>
                  </a:lnTo>
                  <a:lnTo>
                    <a:pt x="281063" y="121729"/>
                  </a:lnTo>
                  <a:lnTo>
                    <a:pt x="271500" y="122999"/>
                  </a:lnTo>
                  <a:lnTo>
                    <a:pt x="264375" y="125425"/>
                  </a:lnTo>
                  <a:lnTo>
                    <a:pt x="258787" y="131000"/>
                  </a:lnTo>
                  <a:lnTo>
                    <a:pt x="231863" y="209994"/>
                  </a:lnTo>
                  <a:lnTo>
                    <a:pt x="151815" y="209994"/>
                  </a:lnTo>
                  <a:lnTo>
                    <a:pt x="142354" y="211899"/>
                  </a:lnTo>
                  <a:lnTo>
                    <a:pt x="134632" y="217119"/>
                  </a:lnTo>
                  <a:lnTo>
                    <a:pt x="129425" y="224853"/>
                  </a:lnTo>
                  <a:lnTo>
                    <a:pt x="127520" y="234327"/>
                  </a:lnTo>
                  <a:lnTo>
                    <a:pt x="127635" y="242493"/>
                  </a:lnTo>
                  <a:lnTo>
                    <a:pt x="131445" y="249783"/>
                  </a:lnTo>
                  <a:lnTo>
                    <a:pt x="201714" y="298424"/>
                  </a:lnTo>
                  <a:lnTo>
                    <a:pt x="177546" y="369316"/>
                  </a:lnTo>
                  <a:lnTo>
                    <a:pt x="199974" y="402704"/>
                  </a:lnTo>
                  <a:lnTo>
                    <a:pt x="208013" y="401586"/>
                  </a:lnTo>
                  <a:lnTo>
                    <a:pt x="243255" y="377177"/>
                  </a:lnTo>
                  <a:lnTo>
                    <a:pt x="279349" y="352183"/>
                  </a:lnTo>
                  <a:lnTo>
                    <a:pt x="344360" y="397192"/>
                  </a:lnTo>
                  <a:lnTo>
                    <a:pt x="353466" y="401116"/>
                  </a:lnTo>
                  <a:lnTo>
                    <a:pt x="362534" y="401116"/>
                  </a:lnTo>
                  <a:lnTo>
                    <a:pt x="383641" y="376618"/>
                  </a:lnTo>
                  <a:lnTo>
                    <a:pt x="356984" y="298424"/>
                  </a:lnTo>
                  <a:lnTo>
                    <a:pt x="420281" y="254609"/>
                  </a:lnTo>
                  <a:lnTo>
                    <a:pt x="427088" y="250088"/>
                  </a:lnTo>
                  <a:lnTo>
                    <a:pt x="431190" y="242493"/>
                  </a:lnTo>
                  <a:lnTo>
                    <a:pt x="431190" y="234327"/>
                  </a:lnTo>
                  <a:close/>
                </a:path>
                <a:path w="668020" h="779145">
                  <a:moveTo>
                    <a:pt x="668020" y="571855"/>
                  </a:moveTo>
                  <a:lnTo>
                    <a:pt x="666102" y="562381"/>
                  </a:lnTo>
                  <a:lnTo>
                    <a:pt x="660895" y="554647"/>
                  </a:lnTo>
                  <a:lnTo>
                    <a:pt x="653173" y="549427"/>
                  </a:lnTo>
                  <a:lnTo>
                    <a:pt x="643724" y="547522"/>
                  </a:lnTo>
                  <a:lnTo>
                    <a:pt x="643724" y="571855"/>
                  </a:lnTo>
                  <a:lnTo>
                    <a:pt x="643724" y="754367"/>
                  </a:lnTo>
                  <a:lnTo>
                    <a:pt x="582993" y="754367"/>
                  </a:lnTo>
                  <a:lnTo>
                    <a:pt x="582993" y="585736"/>
                  </a:lnTo>
                  <a:lnTo>
                    <a:pt x="582993" y="571855"/>
                  </a:lnTo>
                  <a:lnTo>
                    <a:pt x="643724" y="571855"/>
                  </a:lnTo>
                  <a:lnTo>
                    <a:pt x="643724" y="547522"/>
                  </a:lnTo>
                  <a:lnTo>
                    <a:pt x="582993" y="547522"/>
                  </a:lnTo>
                  <a:lnTo>
                    <a:pt x="573544" y="549427"/>
                  </a:lnTo>
                  <a:lnTo>
                    <a:pt x="565823" y="554647"/>
                  </a:lnTo>
                  <a:lnTo>
                    <a:pt x="560616" y="562381"/>
                  </a:lnTo>
                  <a:lnTo>
                    <a:pt x="558698" y="571855"/>
                  </a:lnTo>
                  <a:lnTo>
                    <a:pt x="558698" y="585736"/>
                  </a:lnTo>
                  <a:lnTo>
                    <a:pt x="558698" y="610069"/>
                  </a:lnTo>
                  <a:lnTo>
                    <a:pt x="558698" y="754367"/>
                  </a:lnTo>
                  <a:lnTo>
                    <a:pt x="310464" y="754367"/>
                  </a:lnTo>
                  <a:lnTo>
                    <a:pt x="88341" y="556514"/>
                  </a:lnTo>
                  <a:lnTo>
                    <a:pt x="81800" y="547801"/>
                  </a:lnTo>
                  <a:lnTo>
                    <a:pt x="79197" y="537616"/>
                  </a:lnTo>
                  <a:lnTo>
                    <a:pt x="80594" y="527189"/>
                  </a:lnTo>
                  <a:lnTo>
                    <a:pt x="86067" y="517779"/>
                  </a:lnTo>
                  <a:lnTo>
                    <a:pt x="94754" y="511225"/>
                  </a:lnTo>
                  <a:lnTo>
                    <a:pt x="104927" y="508609"/>
                  </a:lnTo>
                  <a:lnTo>
                    <a:pt x="115341" y="510006"/>
                  </a:lnTo>
                  <a:lnTo>
                    <a:pt x="124739" y="515493"/>
                  </a:lnTo>
                  <a:lnTo>
                    <a:pt x="305993" y="680707"/>
                  </a:lnTo>
                  <a:lnTo>
                    <a:pt x="368884" y="646645"/>
                  </a:lnTo>
                  <a:lnTo>
                    <a:pt x="430860" y="613079"/>
                  </a:lnTo>
                  <a:lnTo>
                    <a:pt x="430860" y="610501"/>
                  </a:lnTo>
                  <a:lnTo>
                    <a:pt x="430860" y="504926"/>
                  </a:lnTo>
                  <a:lnTo>
                    <a:pt x="476923" y="504926"/>
                  </a:lnTo>
                  <a:lnTo>
                    <a:pt x="527481" y="610069"/>
                  </a:lnTo>
                  <a:lnTo>
                    <a:pt x="558698" y="610069"/>
                  </a:lnTo>
                  <a:lnTo>
                    <a:pt x="558698" y="585736"/>
                  </a:lnTo>
                  <a:lnTo>
                    <a:pt x="542759" y="585736"/>
                  </a:lnTo>
                  <a:lnTo>
                    <a:pt x="503897" y="504926"/>
                  </a:lnTo>
                  <a:lnTo>
                    <a:pt x="522262" y="504926"/>
                  </a:lnTo>
                  <a:lnTo>
                    <a:pt x="536460" y="502069"/>
                  </a:lnTo>
                  <a:lnTo>
                    <a:pt x="548043" y="494245"/>
                  </a:lnTo>
                  <a:lnTo>
                    <a:pt x="555840" y="482638"/>
                  </a:lnTo>
                  <a:lnTo>
                    <a:pt x="556260" y="480593"/>
                  </a:lnTo>
                  <a:lnTo>
                    <a:pt x="558698" y="468426"/>
                  </a:lnTo>
                  <a:lnTo>
                    <a:pt x="556260" y="456260"/>
                  </a:lnTo>
                  <a:lnTo>
                    <a:pt x="555840" y="454228"/>
                  </a:lnTo>
                  <a:lnTo>
                    <a:pt x="548043" y="442620"/>
                  </a:lnTo>
                  <a:lnTo>
                    <a:pt x="536460" y="434797"/>
                  </a:lnTo>
                  <a:lnTo>
                    <a:pt x="534416" y="434390"/>
                  </a:lnTo>
                  <a:lnTo>
                    <a:pt x="534416" y="461708"/>
                  </a:lnTo>
                  <a:lnTo>
                    <a:pt x="534416" y="475157"/>
                  </a:lnTo>
                  <a:lnTo>
                    <a:pt x="528993" y="480593"/>
                  </a:lnTo>
                  <a:lnTo>
                    <a:pt x="406577" y="480593"/>
                  </a:lnTo>
                  <a:lnTo>
                    <a:pt x="406577" y="504926"/>
                  </a:lnTo>
                  <a:lnTo>
                    <a:pt x="406577" y="598576"/>
                  </a:lnTo>
                  <a:lnTo>
                    <a:pt x="384556" y="610501"/>
                  </a:lnTo>
                  <a:lnTo>
                    <a:pt x="363181" y="571754"/>
                  </a:lnTo>
                  <a:lnTo>
                    <a:pt x="363181" y="622071"/>
                  </a:lnTo>
                  <a:lnTo>
                    <a:pt x="317817" y="646645"/>
                  </a:lnTo>
                  <a:lnTo>
                    <a:pt x="300418" y="617029"/>
                  </a:lnTo>
                  <a:lnTo>
                    <a:pt x="272224" y="569036"/>
                  </a:lnTo>
                  <a:lnTo>
                    <a:pt x="272224" y="617029"/>
                  </a:lnTo>
                  <a:lnTo>
                    <a:pt x="153289" y="508609"/>
                  </a:lnTo>
                  <a:lnTo>
                    <a:pt x="149250" y="504926"/>
                  </a:lnTo>
                  <a:lnTo>
                    <a:pt x="236880" y="504926"/>
                  </a:lnTo>
                  <a:lnTo>
                    <a:pt x="231660" y="517436"/>
                  </a:lnTo>
                  <a:lnTo>
                    <a:pt x="229882" y="530656"/>
                  </a:lnTo>
                  <a:lnTo>
                    <a:pt x="231546" y="543890"/>
                  </a:lnTo>
                  <a:lnTo>
                    <a:pt x="236689" y="556514"/>
                  </a:lnTo>
                  <a:lnTo>
                    <a:pt x="272224" y="617029"/>
                  </a:lnTo>
                  <a:lnTo>
                    <a:pt x="272224" y="569036"/>
                  </a:lnTo>
                  <a:lnTo>
                    <a:pt x="257771" y="544423"/>
                  </a:lnTo>
                  <a:lnTo>
                    <a:pt x="254381" y="534073"/>
                  </a:lnTo>
                  <a:lnTo>
                    <a:pt x="272719" y="504926"/>
                  </a:lnTo>
                  <a:lnTo>
                    <a:pt x="290334" y="504926"/>
                  </a:lnTo>
                  <a:lnTo>
                    <a:pt x="296811" y="507098"/>
                  </a:lnTo>
                  <a:lnTo>
                    <a:pt x="302247" y="511619"/>
                  </a:lnTo>
                  <a:lnTo>
                    <a:pt x="305473" y="517436"/>
                  </a:lnTo>
                  <a:lnTo>
                    <a:pt x="363181" y="622071"/>
                  </a:lnTo>
                  <a:lnTo>
                    <a:pt x="363181" y="571754"/>
                  </a:lnTo>
                  <a:lnTo>
                    <a:pt x="326656" y="505510"/>
                  </a:lnTo>
                  <a:lnTo>
                    <a:pt x="326402" y="505256"/>
                  </a:lnTo>
                  <a:lnTo>
                    <a:pt x="326224" y="504926"/>
                  </a:lnTo>
                  <a:lnTo>
                    <a:pt x="406577" y="504926"/>
                  </a:lnTo>
                  <a:lnTo>
                    <a:pt x="406577" y="480593"/>
                  </a:lnTo>
                  <a:lnTo>
                    <a:pt x="29718" y="480593"/>
                  </a:lnTo>
                  <a:lnTo>
                    <a:pt x="24282" y="475157"/>
                  </a:lnTo>
                  <a:lnTo>
                    <a:pt x="24282" y="461708"/>
                  </a:lnTo>
                  <a:lnTo>
                    <a:pt x="29718" y="456260"/>
                  </a:lnTo>
                  <a:lnTo>
                    <a:pt x="528993" y="456260"/>
                  </a:lnTo>
                  <a:lnTo>
                    <a:pt x="534416" y="461708"/>
                  </a:lnTo>
                  <a:lnTo>
                    <a:pt x="534416" y="434390"/>
                  </a:lnTo>
                  <a:lnTo>
                    <a:pt x="522262" y="431927"/>
                  </a:lnTo>
                  <a:lnTo>
                    <a:pt x="36436" y="431927"/>
                  </a:lnTo>
                  <a:lnTo>
                    <a:pt x="22250" y="434797"/>
                  </a:lnTo>
                  <a:lnTo>
                    <a:pt x="10668" y="442620"/>
                  </a:lnTo>
                  <a:lnTo>
                    <a:pt x="2857" y="454228"/>
                  </a:lnTo>
                  <a:lnTo>
                    <a:pt x="0" y="468426"/>
                  </a:lnTo>
                  <a:lnTo>
                    <a:pt x="2857" y="482638"/>
                  </a:lnTo>
                  <a:lnTo>
                    <a:pt x="10668" y="494245"/>
                  </a:lnTo>
                  <a:lnTo>
                    <a:pt x="22250" y="502069"/>
                  </a:lnTo>
                  <a:lnTo>
                    <a:pt x="36436" y="504926"/>
                  </a:lnTo>
                  <a:lnTo>
                    <a:pt x="65214" y="504926"/>
                  </a:lnTo>
                  <a:lnTo>
                    <a:pt x="56667" y="522401"/>
                  </a:lnTo>
                  <a:lnTo>
                    <a:pt x="72199" y="574700"/>
                  </a:lnTo>
                  <a:lnTo>
                    <a:pt x="298767" y="776503"/>
                  </a:lnTo>
                  <a:lnTo>
                    <a:pt x="304507" y="778700"/>
                  </a:lnTo>
                  <a:lnTo>
                    <a:pt x="572884" y="778700"/>
                  </a:lnTo>
                  <a:lnTo>
                    <a:pt x="575005" y="778421"/>
                  </a:lnTo>
                  <a:lnTo>
                    <a:pt x="577024" y="777875"/>
                  </a:lnTo>
                  <a:lnTo>
                    <a:pt x="579170" y="778421"/>
                  </a:lnTo>
                  <a:lnTo>
                    <a:pt x="581139" y="778700"/>
                  </a:lnTo>
                  <a:lnTo>
                    <a:pt x="643724" y="778700"/>
                  </a:lnTo>
                  <a:lnTo>
                    <a:pt x="668020" y="754367"/>
                  </a:lnTo>
                  <a:lnTo>
                    <a:pt x="668020" y="571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46261" y="3624365"/>
              <a:ext cx="82454" cy="8263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41340" y="3624365"/>
              <a:ext cx="82455" cy="82636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7921648" y="3574220"/>
            <a:ext cx="734060" cy="734060"/>
            <a:chOff x="7921648" y="3574220"/>
            <a:chExt cx="734060" cy="734060"/>
          </a:xfrm>
        </p:grpSpPr>
        <p:pic>
          <p:nvPicPr>
            <p:cNvPr id="51" name="object 5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190784" y="3953360"/>
              <a:ext cx="195735" cy="195718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8129616" y="4161311"/>
              <a:ext cx="318135" cy="147320"/>
            </a:xfrm>
            <a:custGeom>
              <a:avLst/>
              <a:gdLst/>
              <a:ahLst/>
              <a:cxnLst/>
              <a:rect l="l" t="t" r="r" b="b"/>
              <a:pathLst>
                <a:path w="318134" h="147320">
                  <a:moveTo>
                    <a:pt x="159034" y="0"/>
                  </a:moveTo>
                  <a:lnTo>
                    <a:pt x="100843" y="3908"/>
                  </a:lnTo>
                  <a:lnTo>
                    <a:pt x="49879" y="15519"/>
                  </a:lnTo>
                  <a:lnTo>
                    <a:pt x="13735" y="34662"/>
                  </a:lnTo>
                  <a:lnTo>
                    <a:pt x="0" y="61163"/>
                  </a:lnTo>
                  <a:lnTo>
                    <a:pt x="0" y="141313"/>
                  </a:lnTo>
                  <a:lnTo>
                    <a:pt x="5479" y="146790"/>
                  </a:lnTo>
                  <a:lnTo>
                    <a:pt x="18987" y="146790"/>
                  </a:lnTo>
                  <a:lnTo>
                    <a:pt x="24466" y="141313"/>
                  </a:lnTo>
                  <a:lnTo>
                    <a:pt x="24466" y="61163"/>
                  </a:lnTo>
                  <a:lnTo>
                    <a:pt x="33250" y="50175"/>
                  </a:lnTo>
                  <a:lnTo>
                    <a:pt x="59102" y="38144"/>
                  </a:lnTo>
                  <a:lnTo>
                    <a:pt x="101279" y="28447"/>
                  </a:lnTo>
                  <a:lnTo>
                    <a:pt x="159034" y="24464"/>
                  </a:lnTo>
                  <a:lnTo>
                    <a:pt x="216790" y="28447"/>
                  </a:lnTo>
                  <a:lnTo>
                    <a:pt x="258966" y="38144"/>
                  </a:lnTo>
                  <a:lnTo>
                    <a:pt x="284819" y="50175"/>
                  </a:lnTo>
                  <a:lnTo>
                    <a:pt x="293602" y="61163"/>
                  </a:lnTo>
                  <a:lnTo>
                    <a:pt x="293602" y="141313"/>
                  </a:lnTo>
                  <a:lnTo>
                    <a:pt x="299082" y="146790"/>
                  </a:lnTo>
                  <a:lnTo>
                    <a:pt x="305836" y="146790"/>
                  </a:lnTo>
                  <a:lnTo>
                    <a:pt x="312590" y="146790"/>
                  </a:lnTo>
                  <a:lnTo>
                    <a:pt x="318069" y="141313"/>
                  </a:lnTo>
                  <a:lnTo>
                    <a:pt x="318069" y="61163"/>
                  </a:lnTo>
                  <a:lnTo>
                    <a:pt x="304334" y="34662"/>
                  </a:lnTo>
                  <a:lnTo>
                    <a:pt x="268189" y="15520"/>
                  </a:lnTo>
                  <a:lnTo>
                    <a:pt x="217226" y="3908"/>
                  </a:lnTo>
                  <a:lnTo>
                    <a:pt x="1590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398752" y="3892198"/>
              <a:ext cx="195735" cy="19571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8355349" y="4100149"/>
              <a:ext cx="300355" cy="147320"/>
            </a:xfrm>
            <a:custGeom>
              <a:avLst/>
              <a:gdLst/>
              <a:ahLst/>
              <a:cxnLst/>
              <a:rect l="l" t="t" r="r" b="b"/>
              <a:pathLst>
                <a:path w="300354" h="147320">
                  <a:moveTo>
                    <a:pt x="141270" y="0"/>
                  </a:moveTo>
                  <a:lnTo>
                    <a:pt x="101211" y="1784"/>
                  </a:lnTo>
                  <a:lnTo>
                    <a:pt x="33019" y="15142"/>
                  </a:lnTo>
                  <a:lnTo>
                    <a:pt x="0" y="37092"/>
                  </a:lnTo>
                  <a:lnTo>
                    <a:pt x="6830" y="48751"/>
                  </a:lnTo>
                  <a:lnTo>
                    <a:pt x="14336" y="50713"/>
                  </a:lnTo>
                  <a:lnTo>
                    <a:pt x="20159" y="47285"/>
                  </a:lnTo>
                  <a:lnTo>
                    <a:pt x="42351" y="37785"/>
                  </a:lnTo>
                  <a:lnTo>
                    <a:pt x="71081" y="30600"/>
                  </a:lnTo>
                  <a:lnTo>
                    <a:pt x="104627" y="26052"/>
                  </a:lnTo>
                  <a:lnTo>
                    <a:pt x="141270" y="24464"/>
                  </a:lnTo>
                  <a:lnTo>
                    <a:pt x="199026" y="28448"/>
                  </a:lnTo>
                  <a:lnTo>
                    <a:pt x="241202" y="38145"/>
                  </a:lnTo>
                  <a:lnTo>
                    <a:pt x="267055" y="50176"/>
                  </a:lnTo>
                  <a:lnTo>
                    <a:pt x="275838" y="61162"/>
                  </a:lnTo>
                  <a:lnTo>
                    <a:pt x="275838" y="141313"/>
                  </a:lnTo>
                  <a:lnTo>
                    <a:pt x="281318" y="146790"/>
                  </a:lnTo>
                  <a:lnTo>
                    <a:pt x="288072" y="146790"/>
                  </a:lnTo>
                  <a:lnTo>
                    <a:pt x="294826" y="146790"/>
                  </a:lnTo>
                  <a:lnTo>
                    <a:pt x="300305" y="141313"/>
                  </a:lnTo>
                  <a:lnTo>
                    <a:pt x="300305" y="61162"/>
                  </a:lnTo>
                  <a:lnTo>
                    <a:pt x="286570" y="34661"/>
                  </a:lnTo>
                  <a:lnTo>
                    <a:pt x="250425" y="15519"/>
                  </a:lnTo>
                  <a:lnTo>
                    <a:pt x="199462" y="3908"/>
                  </a:lnTo>
                  <a:lnTo>
                    <a:pt x="1412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982815" y="3892198"/>
              <a:ext cx="195735" cy="195718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7921638" y="3574224"/>
              <a:ext cx="575945" cy="673100"/>
            </a:xfrm>
            <a:custGeom>
              <a:avLst/>
              <a:gdLst/>
              <a:ahLst/>
              <a:cxnLst/>
              <a:rect l="l" t="t" r="r" b="b"/>
              <a:pathLst>
                <a:path w="575945" h="673100">
                  <a:moveTo>
                    <a:pt x="300228" y="562838"/>
                  </a:moveTo>
                  <a:lnTo>
                    <a:pt x="267258" y="541070"/>
                  </a:lnTo>
                  <a:lnTo>
                    <a:pt x="199097" y="527710"/>
                  </a:lnTo>
                  <a:lnTo>
                    <a:pt x="159042" y="525932"/>
                  </a:lnTo>
                  <a:lnTo>
                    <a:pt x="100850" y="529844"/>
                  </a:lnTo>
                  <a:lnTo>
                    <a:pt x="49885" y="541451"/>
                  </a:lnTo>
                  <a:lnTo>
                    <a:pt x="13741" y="560590"/>
                  </a:lnTo>
                  <a:lnTo>
                    <a:pt x="0" y="587095"/>
                  </a:lnTo>
                  <a:lnTo>
                    <a:pt x="0" y="667245"/>
                  </a:lnTo>
                  <a:lnTo>
                    <a:pt x="5486" y="672719"/>
                  </a:lnTo>
                  <a:lnTo>
                    <a:pt x="12242" y="672719"/>
                  </a:lnTo>
                  <a:lnTo>
                    <a:pt x="18999" y="672719"/>
                  </a:lnTo>
                  <a:lnTo>
                    <a:pt x="24472" y="667245"/>
                  </a:lnTo>
                  <a:lnTo>
                    <a:pt x="24472" y="587095"/>
                  </a:lnTo>
                  <a:lnTo>
                    <a:pt x="33248" y="576110"/>
                  </a:lnTo>
                  <a:lnTo>
                    <a:pt x="59105" y="564070"/>
                  </a:lnTo>
                  <a:lnTo>
                    <a:pt x="101282" y="554380"/>
                  </a:lnTo>
                  <a:lnTo>
                    <a:pt x="159042" y="550392"/>
                  </a:lnTo>
                  <a:lnTo>
                    <a:pt x="195707" y="551980"/>
                  </a:lnTo>
                  <a:lnTo>
                    <a:pt x="229247" y="556526"/>
                  </a:lnTo>
                  <a:lnTo>
                    <a:pt x="257937" y="563714"/>
                  </a:lnTo>
                  <a:lnTo>
                    <a:pt x="280073" y="573214"/>
                  </a:lnTo>
                  <a:lnTo>
                    <a:pt x="286092" y="576643"/>
                  </a:lnTo>
                  <a:lnTo>
                    <a:pt x="293560" y="574598"/>
                  </a:lnTo>
                  <a:lnTo>
                    <a:pt x="300228" y="562838"/>
                  </a:lnTo>
                  <a:close/>
                </a:path>
                <a:path w="575945" h="673100">
                  <a:moveTo>
                    <a:pt x="513803" y="220116"/>
                  </a:moveTo>
                  <a:lnTo>
                    <a:pt x="506323" y="173723"/>
                  </a:lnTo>
                  <a:lnTo>
                    <a:pt x="489343" y="140893"/>
                  </a:lnTo>
                  <a:lnTo>
                    <a:pt x="489343" y="220116"/>
                  </a:lnTo>
                  <a:lnTo>
                    <a:pt x="479729" y="267741"/>
                  </a:lnTo>
                  <a:lnTo>
                    <a:pt x="453517" y="306616"/>
                  </a:lnTo>
                  <a:lnTo>
                    <a:pt x="414629" y="332828"/>
                  </a:lnTo>
                  <a:lnTo>
                    <a:pt x="367004" y="342442"/>
                  </a:lnTo>
                  <a:lnTo>
                    <a:pt x="319392" y="332828"/>
                  </a:lnTo>
                  <a:lnTo>
                    <a:pt x="280504" y="306616"/>
                  </a:lnTo>
                  <a:lnTo>
                    <a:pt x="254292" y="267741"/>
                  </a:lnTo>
                  <a:lnTo>
                    <a:pt x="244678" y="220116"/>
                  </a:lnTo>
                  <a:lnTo>
                    <a:pt x="254279" y="172529"/>
                  </a:lnTo>
                  <a:lnTo>
                    <a:pt x="280479" y="133667"/>
                  </a:lnTo>
                  <a:lnTo>
                    <a:pt x="280784" y="133426"/>
                  </a:lnTo>
                  <a:lnTo>
                    <a:pt x="319328" y="107442"/>
                  </a:lnTo>
                  <a:lnTo>
                    <a:pt x="319201" y="107442"/>
                  </a:lnTo>
                  <a:lnTo>
                    <a:pt x="367004" y="97802"/>
                  </a:lnTo>
                  <a:lnTo>
                    <a:pt x="414604" y="107442"/>
                  </a:lnTo>
                  <a:lnTo>
                    <a:pt x="453466" y="133667"/>
                  </a:lnTo>
                  <a:lnTo>
                    <a:pt x="479691" y="172529"/>
                  </a:lnTo>
                  <a:lnTo>
                    <a:pt x="489343" y="220116"/>
                  </a:lnTo>
                  <a:lnTo>
                    <a:pt x="489343" y="140893"/>
                  </a:lnTo>
                  <a:lnTo>
                    <a:pt x="485609" y="133667"/>
                  </a:lnTo>
                  <a:lnTo>
                    <a:pt x="485482" y="133426"/>
                  </a:lnTo>
                  <a:lnTo>
                    <a:pt x="453707" y="101650"/>
                  </a:lnTo>
                  <a:lnTo>
                    <a:pt x="446239" y="97802"/>
                  </a:lnTo>
                  <a:lnTo>
                    <a:pt x="413410" y="80810"/>
                  </a:lnTo>
                  <a:lnTo>
                    <a:pt x="367004" y="73329"/>
                  </a:lnTo>
                  <a:lnTo>
                    <a:pt x="320611" y="80810"/>
                  </a:lnTo>
                  <a:lnTo>
                    <a:pt x="280314" y="101650"/>
                  </a:lnTo>
                  <a:lnTo>
                    <a:pt x="248526" y="133426"/>
                  </a:lnTo>
                  <a:lnTo>
                    <a:pt x="227685" y="173723"/>
                  </a:lnTo>
                  <a:lnTo>
                    <a:pt x="220205" y="220116"/>
                  </a:lnTo>
                  <a:lnTo>
                    <a:pt x="227685" y="266522"/>
                  </a:lnTo>
                  <a:lnTo>
                    <a:pt x="248424" y="306616"/>
                  </a:lnTo>
                  <a:lnTo>
                    <a:pt x="280314" y="338582"/>
                  </a:lnTo>
                  <a:lnTo>
                    <a:pt x="320611" y="359422"/>
                  </a:lnTo>
                  <a:lnTo>
                    <a:pt x="367004" y="366915"/>
                  </a:lnTo>
                  <a:lnTo>
                    <a:pt x="413156" y="359422"/>
                  </a:lnTo>
                  <a:lnTo>
                    <a:pt x="413308" y="359422"/>
                  </a:lnTo>
                  <a:lnTo>
                    <a:pt x="453567" y="338582"/>
                  </a:lnTo>
                  <a:lnTo>
                    <a:pt x="485394" y="306806"/>
                  </a:lnTo>
                  <a:lnTo>
                    <a:pt x="506272" y="266522"/>
                  </a:lnTo>
                  <a:lnTo>
                    <a:pt x="513803" y="220116"/>
                  </a:lnTo>
                  <a:close/>
                </a:path>
                <a:path w="575945" h="673100">
                  <a:moveTo>
                    <a:pt x="575576" y="148691"/>
                  </a:moveTo>
                  <a:lnTo>
                    <a:pt x="553237" y="102463"/>
                  </a:lnTo>
                  <a:lnTo>
                    <a:pt x="526643" y="68313"/>
                  </a:lnTo>
                  <a:lnTo>
                    <a:pt x="494449" y="40474"/>
                  </a:lnTo>
                  <a:lnTo>
                    <a:pt x="457771" y="19469"/>
                  </a:lnTo>
                  <a:lnTo>
                    <a:pt x="417791" y="5803"/>
                  </a:lnTo>
                  <a:lnTo>
                    <a:pt x="375615" y="0"/>
                  </a:lnTo>
                  <a:lnTo>
                    <a:pt x="332397" y="2578"/>
                  </a:lnTo>
                  <a:lnTo>
                    <a:pt x="289280" y="14058"/>
                  </a:lnTo>
                  <a:lnTo>
                    <a:pt x="249237" y="33972"/>
                  </a:lnTo>
                  <a:lnTo>
                    <a:pt x="215176" y="60490"/>
                  </a:lnTo>
                  <a:lnTo>
                    <a:pt x="187337" y="92697"/>
                  </a:lnTo>
                  <a:lnTo>
                    <a:pt x="166319" y="129362"/>
                  </a:lnTo>
                  <a:lnTo>
                    <a:pt x="152666" y="169341"/>
                  </a:lnTo>
                  <a:lnTo>
                    <a:pt x="146862" y="211518"/>
                  </a:lnTo>
                  <a:lnTo>
                    <a:pt x="149440" y="254723"/>
                  </a:lnTo>
                  <a:lnTo>
                    <a:pt x="160921" y="297840"/>
                  </a:lnTo>
                  <a:lnTo>
                    <a:pt x="162725" y="302602"/>
                  </a:lnTo>
                  <a:lnTo>
                    <a:pt x="167271" y="305752"/>
                  </a:lnTo>
                  <a:lnTo>
                    <a:pt x="173837" y="305752"/>
                  </a:lnTo>
                  <a:lnTo>
                    <a:pt x="183807" y="289191"/>
                  </a:lnTo>
                  <a:lnTo>
                    <a:pt x="172808" y="245376"/>
                  </a:lnTo>
                  <a:lnTo>
                    <a:pt x="172046" y="201625"/>
                  </a:lnTo>
                  <a:lnTo>
                    <a:pt x="180848" y="159448"/>
                  </a:lnTo>
                  <a:lnTo>
                    <a:pt x="198526" y="120383"/>
                  </a:lnTo>
                  <a:lnTo>
                    <a:pt x="224383" y="85940"/>
                  </a:lnTo>
                  <a:lnTo>
                    <a:pt x="257746" y="57619"/>
                  </a:lnTo>
                  <a:lnTo>
                    <a:pt x="297929" y="36944"/>
                  </a:lnTo>
                  <a:lnTo>
                    <a:pt x="341757" y="25946"/>
                  </a:lnTo>
                  <a:lnTo>
                    <a:pt x="385508" y="25184"/>
                  </a:lnTo>
                  <a:lnTo>
                    <a:pt x="427685" y="33972"/>
                  </a:lnTo>
                  <a:lnTo>
                    <a:pt x="466750" y="51650"/>
                  </a:lnTo>
                  <a:lnTo>
                    <a:pt x="501205" y="77508"/>
                  </a:lnTo>
                  <a:lnTo>
                    <a:pt x="529526" y="110871"/>
                  </a:lnTo>
                  <a:lnTo>
                    <a:pt x="550240" y="151155"/>
                  </a:lnTo>
                  <a:lnTo>
                    <a:pt x="552818" y="157670"/>
                  </a:lnTo>
                  <a:lnTo>
                    <a:pt x="559930" y="160756"/>
                  </a:lnTo>
                  <a:lnTo>
                    <a:pt x="572490" y="155803"/>
                  </a:lnTo>
                  <a:lnTo>
                    <a:pt x="575576" y="148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215250" y="3720944"/>
              <a:ext cx="146801" cy="146788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8276417" y="3733177"/>
              <a:ext cx="344170" cy="122555"/>
            </a:xfrm>
            <a:custGeom>
              <a:avLst/>
              <a:gdLst/>
              <a:ahLst/>
              <a:cxnLst/>
              <a:rect l="l" t="t" r="r" b="b"/>
              <a:pathLst>
                <a:path w="344170" h="122554">
                  <a:moveTo>
                    <a:pt x="208198" y="73394"/>
                  </a:moveTo>
                  <a:lnTo>
                    <a:pt x="172924" y="73394"/>
                  </a:lnTo>
                  <a:lnTo>
                    <a:pt x="222470" y="121088"/>
                  </a:lnTo>
                  <a:lnTo>
                    <a:pt x="225503" y="122324"/>
                  </a:lnTo>
                  <a:lnTo>
                    <a:pt x="333629" y="122324"/>
                  </a:lnTo>
                  <a:lnTo>
                    <a:pt x="336532" y="121088"/>
                  </a:lnTo>
                  <a:lnTo>
                    <a:pt x="336691" y="121088"/>
                  </a:lnTo>
                  <a:lnTo>
                    <a:pt x="343798" y="113723"/>
                  </a:lnTo>
                  <a:lnTo>
                    <a:pt x="343658" y="105975"/>
                  </a:lnTo>
                  <a:lnTo>
                    <a:pt x="335229" y="97859"/>
                  </a:lnTo>
                  <a:lnTo>
                    <a:pt x="233658" y="97859"/>
                  </a:lnTo>
                  <a:lnTo>
                    <a:pt x="208198" y="73394"/>
                  </a:lnTo>
                  <a:close/>
                </a:path>
                <a:path w="344170" h="122554">
                  <a:moveTo>
                    <a:pt x="335230" y="24464"/>
                  </a:moveTo>
                  <a:lnTo>
                    <a:pt x="300012" y="24464"/>
                  </a:lnTo>
                  <a:lnTo>
                    <a:pt x="274602" y="48929"/>
                  </a:lnTo>
                  <a:lnTo>
                    <a:pt x="5479" y="48929"/>
                  </a:lnTo>
                  <a:lnTo>
                    <a:pt x="0" y="54408"/>
                  </a:lnTo>
                  <a:lnTo>
                    <a:pt x="0" y="67915"/>
                  </a:lnTo>
                  <a:lnTo>
                    <a:pt x="5479" y="73394"/>
                  </a:lnTo>
                  <a:lnTo>
                    <a:pt x="274551" y="73394"/>
                  </a:lnTo>
                  <a:lnTo>
                    <a:pt x="299961" y="97859"/>
                  </a:lnTo>
                  <a:lnTo>
                    <a:pt x="335229" y="97859"/>
                  </a:lnTo>
                  <a:lnTo>
                    <a:pt x="297119" y="61162"/>
                  </a:lnTo>
                  <a:lnTo>
                    <a:pt x="335230" y="24464"/>
                  </a:lnTo>
                  <a:close/>
                </a:path>
                <a:path w="344170" h="122554">
                  <a:moveTo>
                    <a:pt x="337056" y="0"/>
                  </a:moveTo>
                  <a:lnTo>
                    <a:pt x="225515" y="0"/>
                  </a:lnTo>
                  <a:lnTo>
                    <a:pt x="222483" y="1235"/>
                  </a:lnTo>
                  <a:lnTo>
                    <a:pt x="172924" y="48929"/>
                  </a:lnTo>
                  <a:lnTo>
                    <a:pt x="208248" y="48929"/>
                  </a:lnTo>
                  <a:lnTo>
                    <a:pt x="233658" y="24464"/>
                  </a:lnTo>
                  <a:lnTo>
                    <a:pt x="335230" y="24464"/>
                  </a:lnTo>
                  <a:lnTo>
                    <a:pt x="341185" y="18730"/>
                  </a:lnTo>
                  <a:lnTo>
                    <a:pt x="342536" y="15558"/>
                  </a:lnTo>
                  <a:lnTo>
                    <a:pt x="342536" y="5479"/>
                  </a:lnTo>
                  <a:lnTo>
                    <a:pt x="337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/>
          <p:cNvSpPr/>
          <p:nvPr/>
        </p:nvSpPr>
        <p:spPr>
          <a:xfrm>
            <a:off x="10395994" y="3622795"/>
            <a:ext cx="327025" cy="29209"/>
          </a:xfrm>
          <a:custGeom>
            <a:avLst/>
            <a:gdLst/>
            <a:ahLst/>
            <a:cxnLst/>
            <a:rect l="l" t="t" r="r" b="b"/>
            <a:pathLst>
              <a:path w="327025" h="29210">
                <a:moveTo>
                  <a:pt x="320164" y="0"/>
                </a:moveTo>
                <a:lnTo>
                  <a:pt x="312239" y="0"/>
                </a:lnTo>
                <a:lnTo>
                  <a:pt x="6423" y="0"/>
                </a:lnTo>
                <a:lnTo>
                  <a:pt x="0" y="6423"/>
                </a:lnTo>
                <a:lnTo>
                  <a:pt x="0" y="22280"/>
                </a:lnTo>
                <a:lnTo>
                  <a:pt x="6423" y="28703"/>
                </a:lnTo>
                <a:lnTo>
                  <a:pt x="320164" y="28703"/>
                </a:lnTo>
                <a:lnTo>
                  <a:pt x="326588" y="22280"/>
                </a:lnTo>
                <a:lnTo>
                  <a:pt x="326588" y="6423"/>
                </a:lnTo>
                <a:lnTo>
                  <a:pt x="3201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0187585" y="3622801"/>
            <a:ext cx="134620" cy="29209"/>
          </a:xfrm>
          <a:custGeom>
            <a:avLst/>
            <a:gdLst/>
            <a:ahLst/>
            <a:cxnLst/>
            <a:rect l="l" t="t" r="r" b="b"/>
            <a:pathLst>
              <a:path w="134620" h="29210">
                <a:moveTo>
                  <a:pt x="28702" y="10579"/>
                </a:moveTo>
                <a:lnTo>
                  <a:pt x="27165" y="6870"/>
                </a:lnTo>
                <a:lnTo>
                  <a:pt x="21831" y="1536"/>
                </a:lnTo>
                <a:lnTo>
                  <a:pt x="18122" y="0"/>
                </a:lnTo>
                <a:lnTo>
                  <a:pt x="14351" y="0"/>
                </a:lnTo>
                <a:lnTo>
                  <a:pt x="10579" y="0"/>
                </a:lnTo>
                <a:lnTo>
                  <a:pt x="6870" y="1536"/>
                </a:lnTo>
                <a:lnTo>
                  <a:pt x="1536" y="6870"/>
                </a:lnTo>
                <a:lnTo>
                  <a:pt x="0" y="10579"/>
                </a:lnTo>
                <a:lnTo>
                  <a:pt x="0" y="18122"/>
                </a:lnTo>
                <a:lnTo>
                  <a:pt x="1536" y="21831"/>
                </a:lnTo>
                <a:lnTo>
                  <a:pt x="6870" y="27165"/>
                </a:lnTo>
                <a:lnTo>
                  <a:pt x="10579" y="28702"/>
                </a:lnTo>
                <a:lnTo>
                  <a:pt x="18122" y="28702"/>
                </a:lnTo>
                <a:lnTo>
                  <a:pt x="21831" y="27165"/>
                </a:lnTo>
                <a:lnTo>
                  <a:pt x="27165" y="21831"/>
                </a:lnTo>
                <a:lnTo>
                  <a:pt x="28702" y="18122"/>
                </a:lnTo>
                <a:lnTo>
                  <a:pt x="28702" y="10579"/>
                </a:lnTo>
                <a:close/>
              </a:path>
              <a:path w="134620" h="29210">
                <a:moveTo>
                  <a:pt x="81445" y="10579"/>
                </a:moveTo>
                <a:lnTo>
                  <a:pt x="79921" y="6870"/>
                </a:lnTo>
                <a:lnTo>
                  <a:pt x="74574" y="1536"/>
                </a:lnTo>
                <a:lnTo>
                  <a:pt x="70866" y="0"/>
                </a:lnTo>
                <a:lnTo>
                  <a:pt x="67094" y="0"/>
                </a:lnTo>
                <a:lnTo>
                  <a:pt x="63322" y="0"/>
                </a:lnTo>
                <a:lnTo>
                  <a:pt x="59613" y="1536"/>
                </a:lnTo>
                <a:lnTo>
                  <a:pt x="54279" y="6870"/>
                </a:lnTo>
                <a:lnTo>
                  <a:pt x="52743" y="10579"/>
                </a:lnTo>
                <a:lnTo>
                  <a:pt x="52743" y="18122"/>
                </a:lnTo>
                <a:lnTo>
                  <a:pt x="54279" y="21831"/>
                </a:lnTo>
                <a:lnTo>
                  <a:pt x="59613" y="27165"/>
                </a:lnTo>
                <a:lnTo>
                  <a:pt x="63322" y="28702"/>
                </a:lnTo>
                <a:lnTo>
                  <a:pt x="70866" y="28702"/>
                </a:lnTo>
                <a:lnTo>
                  <a:pt x="74574" y="27165"/>
                </a:lnTo>
                <a:lnTo>
                  <a:pt x="79921" y="21831"/>
                </a:lnTo>
                <a:lnTo>
                  <a:pt x="81445" y="18122"/>
                </a:lnTo>
                <a:lnTo>
                  <a:pt x="81445" y="10579"/>
                </a:lnTo>
                <a:close/>
              </a:path>
              <a:path w="134620" h="29210">
                <a:moveTo>
                  <a:pt x="134188" y="10579"/>
                </a:moveTo>
                <a:lnTo>
                  <a:pt x="132651" y="6870"/>
                </a:lnTo>
                <a:lnTo>
                  <a:pt x="127304" y="1536"/>
                </a:lnTo>
                <a:lnTo>
                  <a:pt x="123609" y="0"/>
                </a:lnTo>
                <a:lnTo>
                  <a:pt x="119837" y="0"/>
                </a:lnTo>
                <a:lnTo>
                  <a:pt x="116039" y="0"/>
                </a:lnTo>
                <a:lnTo>
                  <a:pt x="112356" y="1536"/>
                </a:lnTo>
                <a:lnTo>
                  <a:pt x="106997" y="6870"/>
                </a:lnTo>
                <a:lnTo>
                  <a:pt x="105486" y="10579"/>
                </a:lnTo>
                <a:lnTo>
                  <a:pt x="105486" y="18122"/>
                </a:lnTo>
                <a:lnTo>
                  <a:pt x="106997" y="21831"/>
                </a:lnTo>
                <a:lnTo>
                  <a:pt x="112356" y="27165"/>
                </a:lnTo>
                <a:lnTo>
                  <a:pt x="116039" y="28702"/>
                </a:lnTo>
                <a:lnTo>
                  <a:pt x="123609" y="28702"/>
                </a:lnTo>
                <a:lnTo>
                  <a:pt x="127304" y="27165"/>
                </a:lnTo>
                <a:lnTo>
                  <a:pt x="132651" y="21831"/>
                </a:lnTo>
                <a:lnTo>
                  <a:pt x="134188" y="18122"/>
                </a:lnTo>
                <a:lnTo>
                  <a:pt x="134188" y="10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1" name="object 61"/>
          <p:cNvGrpSpPr/>
          <p:nvPr/>
        </p:nvGrpSpPr>
        <p:grpSpPr>
          <a:xfrm>
            <a:off x="10116395" y="3571144"/>
            <a:ext cx="734060" cy="735330"/>
            <a:chOff x="10116395" y="3571144"/>
            <a:chExt cx="734060" cy="735330"/>
          </a:xfrm>
        </p:grpSpPr>
        <p:sp>
          <p:nvSpPr>
            <p:cNvPr id="62" name="object 62"/>
            <p:cNvSpPr/>
            <p:nvPr/>
          </p:nvSpPr>
          <p:spPr>
            <a:xfrm>
              <a:off x="10116388" y="3571150"/>
              <a:ext cx="734060" cy="735330"/>
            </a:xfrm>
            <a:custGeom>
              <a:avLst/>
              <a:gdLst/>
              <a:ahLst/>
              <a:cxnLst/>
              <a:rect l="l" t="t" r="r" b="b"/>
              <a:pathLst>
                <a:path w="734059" h="735329">
                  <a:moveTo>
                    <a:pt x="159715" y="344233"/>
                  </a:moveTo>
                  <a:lnTo>
                    <a:pt x="153289" y="337820"/>
                  </a:lnTo>
                  <a:lnTo>
                    <a:pt x="114465" y="337820"/>
                  </a:lnTo>
                  <a:lnTo>
                    <a:pt x="106527" y="337820"/>
                  </a:lnTo>
                  <a:lnTo>
                    <a:pt x="100114" y="344233"/>
                  </a:lnTo>
                  <a:lnTo>
                    <a:pt x="100114" y="360095"/>
                  </a:lnTo>
                  <a:lnTo>
                    <a:pt x="106527" y="366522"/>
                  </a:lnTo>
                  <a:lnTo>
                    <a:pt x="153289" y="366522"/>
                  </a:lnTo>
                  <a:lnTo>
                    <a:pt x="159715" y="360095"/>
                  </a:lnTo>
                  <a:lnTo>
                    <a:pt x="159715" y="344233"/>
                  </a:lnTo>
                  <a:close/>
                </a:path>
                <a:path w="734059" h="735329">
                  <a:moveTo>
                    <a:pt x="250774" y="222288"/>
                  </a:moveTo>
                  <a:lnTo>
                    <a:pt x="244360" y="215861"/>
                  </a:lnTo>
                  <a:lnTo>
                    <a:pt x="228498" y="215861"/>
                  </a:lnTo>
                  <a:lnTo>
                    <a:pt x="222072" y="222288"/>
                  </a:lnTo>
                  <a:lnTo>
                    <a:pt x="222072" y="269036"/>
                  </a:lnTo>
                  <a:lnTo>
                    <a:pt x="228498" y="275463"/>
                  </a:lnTo>
                  <a:lnTo>
                    <a:pt x="244360" y="275463"/>
                  </a:lnTo>
                  <a:lnTo>
                    <a:pt x="250774" y="269036"/>
                  </a:lnTo>
                  <a:lnTo>
                    <a:pt x="250774" y="261099"/>
                  </a:lnTo>
                  <a:lnTo>
                    <a:pt x="250774" y="222288"/>
                  </a:lnTo>
                  <a:close/>
                </a:path>
                <a:path w="734059" h="735329">
                  <a:moveTo>
                    <a:pt x="283438" y="547255"/>
                  </a:moveTo>
                  <a:lnTo>
                    <a:pt x="281901" y="543560"/>
                  </a:lnTo>
                  <a:lnTo>
                    <a:pt x="279234" y="540905"/>
                  </a:lnTo>
                  <a:lnTo>
                    <a:pt x="276580" y="538226"/>
                  </a:lnTo>
                  <a:lnTo>
                    <a:pt x="272859" y="536689"/>
                  </a:lnTo>
                  <a:lnTo>
                    <a:pt x="265328" y="536689"/>
                  </a:lnTo>
                  <a:lnTo>
                    <a:pt x="261620" y="538226"/>
                  </a:lnTo>
                  <a:lnTo>
                    <a:pt x="256273" y="543560"/>
                  </a:lnTo>
                  <a:lnTo>
                    <a:pt x="254736" y="547268"/>
                  </a:lnTo>
                  <a:lnTo>
                    <a:pt x="254736" y="554812"/>
                  </a:lnTo>
                  <a:lnTo>
                    <a:pt x="256273" y="558520"/>
                  </a:lnTo>
                  <a:lnTo>
                    <a:pt x="261620" y="563854"/>
                  </a:lnTo>
                  <a:lnTo>
                    <a:pt x="265328" y="565391"/>
                  </a:lnTo>
                  <a:lnTo>
                    <a:pt x="272859" y="565391"/>
                  </a:lnTo>
                  <a:lnTo>
                    <a:pt x="276580" y="563854"/>
                  </a:lnTo>
                  <a:lnTo>
                    <a:pt x="281901" y="558520"/>
                  </a:lnTo>
                  <a:lnTo>
                    <a:pt x="283438" y="554812"/>
                  </a:lnTo>
                  <a:lnTo>
                    <a:pt x="283438" y="547255"/>
                  </a:lnTo>
                  <a:close/>
                </a:path>
                <a:path w="734059" h="735329">
                  <a:moveTo>
                    <a:pt x="733653" y="509409"/>
                  </a:moveTo>
                  <a:lnTo>
                    <a:pt x="724446" y="465785"/>
                  </a:lnTo>
                  <a:lnTo>
                    <a:pt x="705993" y="425348"/>
                  </a:lnTo>
                  <a:lnTo>
                    <a:pt x="705993" y="529907"/>
                  </a:lnTo>
                  <a:lnTo>
                    <a:pt x="700366" y="573887"/>
                  </a:lnTo>
                  <a:lnTo>
                    <a:pt x="683107" y="616915"/>
                  </a:lnTo>
                  <a:lnTo>
                    <a:pt x="654507" y="654443"/>
                  </a:lnTo>
                  <a:lnTo>
                    <a:pt x="614870" y="684098"/>
                  </a:lnTo>
                  <a:lnTo>
                    <a:pt x="569214" y="701408"/>
                  </a:lnTo>
                  <a:lnTo>
                    <a:pt x="520573" y="705675"/>
                  </a:lnTo>
                  <a:lnTo>
                    <a:pt x="471982" y="696201"/>
                  </a:lnTo>
                  <a:lnTo>
                    <a:pt x="328447" y="646163"/>
                  </a:lnTo>
                  <a:lnTo>
                    <a:pt x="319874" y="641172"/>
                  </a:lnTo>
                  <a:lnTo>
                    <a:pt x="313893" y="633603"/>
                  </a:lnTo>
                  <a:lnTo>
                    <a:pt x="310997" y="624395"/>
                  </a:lnTo>
                  <a:lnTo>
                    <a:pt x="311416" y="618439"/>
                  </a:lnTo>
                  <a:lnTo>
                    <a:pt x="311518" y="616915"/>
                  </a:lnTo>
                  <a:lnTo>
                    <a:pt x="336981" y="594969"/>
                  </a:lnTo>
                  <a:lnTo>
                    <a:pt x="339077" y="594969"/>
                  </a:lnTo>
                  <a:lnTo>
                    <a:pt x="341198" y="595223"/>
                  </a:lnTo>
                  <a:lnTo>
                    <a:pt x="436880" y="618439"/>
                  </a:lnTo>
                  <a:lnTo>
                    <a:pt x="443369" y="615607"/>
                  </a:lnTo>
                  <a:lnTo>
                    <a:pt x="449668" y="604393"/>
                  </a:lnTo>
                  <a:lnTo>
                    <a:pt x="448703" y="597369"/>
                  </a:lnTo>
                  <a:lnTo>
                    <a:pt x="446303" y="594969"/>
                  </a:lnTo>
                  <a:lnTo>
                    <a:pt x="428294" y="576973"/>
                  </a:lnTo>
                  <a:lnTo>
                    <a:pt x="224205" y="372884"/>
                  </a:lnTo>
                  <a:lnTo>
                    <a:pt x="218846" y="364820"/>
                  </a:lnTo>
                  <a:lnTo>
                    <a:pt x="217068" y="355638"/>
                  </a:lnTo>
                  <a:lnTo>
                    <a:pt x="218846" y="346456"/>
                  </a:lnTo>
                  <a:lnTo>
                    <a:pt x="224205" y="338391"/>
                  </a:lnTo>
                  <a:lnTo>
                    <a:pt x="232270" y="333044"/>
                  </a:lnTo>
                  <a:lnTo>
                    <a:pt x="241452" y="331254"/>
                  </a:lnTo>
                  <a:lnTo>
                    <a:pt x="250647" y="333044"/>
                  </a:lnTo>
                  <a:lnTo>
                    <a:pt x="258699" y="338391"/>
                  </a:lnTo>
                  <a:lnTo>
                    <a:pt x="439458" y="519112"/>
                  </a:lnTo>
                  <a:lnTo>
                    <a:pt x="443128" y="520522"/>
                  </a:lnTo>
                  <a:lnTo>
                    <a:pt x="450469" y="520522"/>
                  </a:lnTo>
                  <a:lnTo>
                    <a:pt x="454152" y="519112"/>
                  </a:lnTo>
                  <a:lnTo>
                    <a:pt x="462546" y="510705"/>
                  </a:lnTo>
                  <a:lnTo>
                    <a:pt x="462546" y="501624"/>
                  </a:lnTo>
                  <a:lnTo>
                    <a:pt x="377875" y="416966"/>
                  </a:lnTo>
                  <a:lnTo>
                    <a:pt x="375348" y="410845"/>
                  </a:lnTo>
                  <a:lnTo>
                    <a:pt x="375348" y="397802"/>
                  </a:lnTo>
                  <a:lnTo>
                    <a:pt x="377875" y="391680"/>
                  </a:lnTo>
                  <a:lnTo>
                    <a:pt x="381355" y="388200"/>
                  </a:lnTo>
                  <a:lnTo>
                    <a:pt x="387096" y="382460"/>
                  </a:lnTo>
                  <a:lnTo>
                    <a:pt x="393230" y="379920"/>
                  </a:lnTo>
                  <a:lnTo>
                    <a:pt x="406260" y="379920"/>
                  </a:lnTo>
                  <a:lnTo>
                    <a:pt x="412381" y="382460"/>
                  </a:lnTo>
                  <a:lnTo>
                    <a:pt x="498132" y="468185"/>
                  </a:lnTo>
                  <a:lnTo>
                    <a:pt x="501789" y="469595"/>
                  </a:lnTo>
                  <a:lnTo>
                    <a:pt x="509143" y="469595"/>
                  </a:lnTo>
                  <a:lnTo>
                    <a:pt x="512813" y="468185"/>
                  </a:lnTo>
                  <a:lnTo>
                    <a:pt x="521220" y="459778"/>
                  </a:lnTo>
                  <a:lnTo>
                    <a:pt x="521220" y="450697"/>
                  </a:lnTo>
                  <a:lnTo>
                    <a:pt x="450443" y="379920"/>
                  </a:lnTo>
                  <a:lnTo>
                    <a:pt x="437299" y="366776"/>
                  </a:lnTo>
                  <a:lnTo>
                    <a:pt x="431939" y="358711"/>
                  </a:lnTo>
                  <a:lnTo>
                    <a:pt x="430161" y="349516"/>
                  </a:lnTo>
                  <a:lnTo>
                    <a:pt x="431888" y="340664"/>
                  </a:lnTo>
                  <a:lnTo>
                    <a:pt x="431939" y="340334"/>
                  </a:lnTo>
                  <a:lnTo>
                    <a:pt x="437299" y="332270"/>
                  </a:lnTo>
                  <a:lnTo>
                    <a:pt x="441896" y="327672"/>
                  </a:lnTo>
                  <a:lnTo>
                    <a:pt x="448030" y="325120"/>
                  </a:lnTo>
                  <a:lnTo>
                    <a:pt x="461060" y="325120"/>
                  </a:lnTo>
                  <a:lnTo>
                    <a:pt x="467182" y="327672"/>
                  </a:lnTo>
                  <a:lnTo>
                    <a:pt x="553643" y="414108"/>
                  </a:lnTo>
                  <a:lnTo>
                    <a:pt x="557314" y="415505"/>
                  </a:lnTo>
                  <a:lnTo>
                    <a:pt x="564654" y="415505"/>
                  </a:lnTo>
                  <a:lnTo>
                    <a:pt x="568337" y="414108"/>
                  </a:lnTo>
                  <a:lnTo>
                    <a:pt x="576732" y="405714"/>
                  </a:lnTo>
                  <a:lnTo>
                    <a:pt x="576732" y="396621"/>
                  </a:lnTo>
                  <a:lnTo>
                    <a:pt x="509270" y="329158"/>
                  </a:lnTo>
                  <a:lnTo>
                    <a:pt x="507606" y="325120"/>
                  </a:lnTo>
                  <a:lnTo>
                    <a:pt x="506730" y="323037"/>
                  </a:lnTo>
                  <a:lnTo>
                    <a:pt x="506730" y="310007"/>
                  </a:lnTo>
                  <a:lnTo>
                    <a:pt x="509270" y="303885"/>
                  </a:lnTo>
                  <a:lnTo>
                    <a:pt x="510349" y="302806"/>
                  </a:lnTo>
                  <a:lnTo>
                    <a:pt x="518490" y="294665"/>
                  </a:lnTo>
                  <a:lnTo>
                    <a:pt x="524624" y="292125"/>
                  </a:lnTo>
                  <a:lnTo>
                    <a:pt x="537641" y="292125"/>
                  </a:lnTo>
                  <a:lnTo>
                    <a:pt x="654507" y="405371"/>
                  </a:lnTo>
                  <a:lnTo>
                    <a:pt x="683107" y="442899"/>
                  </a:lnTo>
                  <a:lnTo>
                    <a:pt x="700278" y="485203"/>
                  </a:lnTo>
                  <a:lnTo>
                    <a:pt x="705993" y="529907"/>
                  </a:lnTo>
                  <a:lnTo>
                    <a:pt x="705993" y="425348"/>
                  </a:lnTo>
                  <a:lnTo>
                    <a:pt x="705675" y="424649"/>
                  </a:lnTo>
                  <a:lnTo>
                    <a:pt x="677341" y="387692"/>
                  </a:lnTo>
                  <a:lnTo>
                    <a:pt x="677341" y="358978"/>
                  </a:lnTo>
                  <a:lnTo>
                    <a:pt x="677367" y="132016"/>
                  </a:lnTo>
                  <a:lnTo>
                    <a:pt x="677379" y="103314"/>
                  </a:lnTo>
                  <a:lnTo>
                    <a:pt x="677379" y="48780"/>
                  </a:lnTo>
                  <a:lnTo>
                    <a:pt x="673633" y="30251"/>
                  </a:lnTo>
                  <a:lnTo>
                    <a:pt x="673544" y="29794"/>
                  </a:lnTo>
                  <a:lnTo>
                    <a:pt x="672782" y="28663"/>
                  </a:lnTo>
                  <a:lnTo>
                    <a:pt x="663079" y="14287"/>
                  </a:lnTo>
                  <a:lnTo>
                    <a:pt x="648677" y="4584"/>
                  </a:lnTo>
                  <a:lnTo>
                    <a:pt x="648677" y="48780"/>
                  </a:lnTo>
                  <a:lnTo>
                    <a:pt x="648677" y="103314"/>
                  </a:lnTo>
                  <a:lnTo>
                    <a:pt x="28702" y="103314"/>
                  </a:lnTo>
                  <a:lnTo>
                    <a:pt x="28702" y="48780"/>
                  </a:lnTo>
                  <a:lnTo>
                    <a:pt x="30289" y="40970"/>
                  </a:lnTo>
                  <a:lnTo>
                    <a:pt x="34594" y="34582"/>
                  </a:lnTo>
                  <a:lnTo>
                    <a:pt x="40982" y="30251"/>
                  </a:lnTo>
                  <a:lnTo>
                    <a:pt x="48793" y="28663"/>
                  </a:lnTo>
                  <a:lnTo>
                    <a:pt x="628586" y="28663"/>
                  </a:lnTo>
                  <a:lnTo>
                    <a:pt x="636409" y="30251"/>
                  </a:lnTo>
                  <a:lnTo>
                    <a:pt x="642797" y="34582"/>
                  </a:lnTo>
                  <a:lnTo>
                    <a:pt x="647103" y="40970"/>
                  </a:lnTo>
                  <a:lnTo>
                    <a:pt x="648677" y="48780"/>
                  </a:lnTo>
                  <a:lnTo>
                    <a:pt x="648677" y="4584"/>
                  </a:lnTo>
                  <a:lnTo>
                    <a:pt x="647573" y="3835"/>
                  </a:lnTo>
                  <a:lnTo>
                    <a:pt x="628586" y="0"/>
                  </a:lnTo>
                  <a:lnTo>
                    <a:pt x="48793" y="0"/>
                  </a:lnTo>
                  <a:lnTo>
                    <a:pt x="29819" y="3835"/>
                  </a:lnTo>
                  <a:lnTo>
                    <a:pt x="14312" y="14287"/>
                  </a:lnTo>
                  <a:lnTo>
                    <a:pt x="3848" y="29794"/>
                  </a:lnTo>
                  <a:lnTo>
                    <a:pt x="0" y="48780"/>
                  </a:lnTo>
                  <a:lnTo>
                    <a:pt x="0" y="516597"/>
                  </a:lnTo>
                  <a:lnTo>
                    <a:pt x="29819" y="561555"/>
                  </a:lnTo>
                  <a:lnTo>
                    <a:pt x="48793" y="565391"/>
                  </a:lnTo>
                  <a:lnTo>
                    <a:pt x="221767" y="565391"/>
                  </a:lnTo>
                  <a:lnTo>
                    <a:pt x="228193" y="558965"/>
                  </a:lnTo>
                  <a:lnTo>
                    <a:pt x="228193" y="543115"/>
                  </a:lnTo>
                  <a:lnTo>
                    <a:pt x="221767" y="536689"/>
                  </a:lnTo>
                  <a:lnTo>
                    <a:pt x="48793" y="536689"/>
                  </a:lnTo>
                  <a:lnTo>
                    <a:pt x="40982" y="535114"/>
                  </a:lnTo>
                  <a:lnTo>
                    <a:pt x="34594" y="530796"/>
                  </a:lnTo>
                  <a:lnTo>
                    <a:pt x="30289" y="524408"/>
                  </a:lnTo>
                  <a:lnTo>
                    <a:pt x="28702" y="516597"/>
                  </a:lnTo>
                  <a:lnTo>
                    <a:pt x="28702" y="132016"/>
                  </a:lnTo>
                  <a:lnTo>
                    <a:pt x="648677" y="132016"/>
                  </a:lnTo>
                  <a:lnTo>
                    <a:pt x="648677" y="358978"/>
                  </a:lnTo>
                  <a:lnTo>
                    <a:pt x="581825" y="292125"/>
                  </a:lnTo>
                  <a:lnTo>
                    <a:pt x="568680" y="278980"/>
                  </a:lnTo>
                  <a:lnTo>
                    <a:pt x="560578" y="272313"/>
                  </a:lnTo>
                  <a:lnTo>
                    <a:pt x="551459" y="267449"/>
                  </a:lnTo>
                  <a:lnTo>
                    <a:pt x="541578" y="264452"/>
                  </a:lnTo>
                  <a:lnTo>
                    <a:pt x="531139" y="263436"/>
                  </a:lnTo>
                  <a:lnTo>
                    <a:pt x="520687" y="264452"/>
                  </a:lnTo>
                  <a:lnTo>
                    <a:pt x="485076" y="290055"/>
                  </a:lnTo>
                  <a:lnTo>
                    <a:pt x="479818" y="302806"/>
                  </a:lnTo>
                  <a:lnTo>
                    <a:pt x="473887" y="300050"/>
                  </a:lnTo>
                  <a:lnTo>
                    <a:pt x="467664" y="298056"/>
                  </a:lnTo>
                  <a:lnTo>
                    <a:pt x="461187" y="296837"/>
                  </a:lnTo>
                  <a:lnTo>
                    <a:pt x="454533" y="296418"/>
                  </a:lnTo>
                  <a:lnTo>
                    <a:pt x="444093" y="297446"/>
                  </a:lnTo>
                  <a:lnTo>
                    <a:pt x="409956" y="320675"/>
                  </a:lnTo>
                  <a:lnTo>
                    <a:pt x="401497" y="351256"/>
                  </a:lnTo>
                  <a:lnTo>
                    <a:pt x="399376" y="351256"/>
                  </a:lnTo>
                  <a:lnTo>
                    <a:pt x="362191" y="366776"/>
                  </a:lnTo>
                  <a:lnTo>
                    <a:pt x="349123" y="388200"/>
                  </a:lnTo>
                  <a:lnTo>
                    <a:pt x="292163" y="331254"/>
                  </a:lnTo>
                  <a:lnTo>
                    <a:pt x="279006" y="318096"/>
                  </a:lnTo>
                  <a:lnTo>
                    <a:pt x="261454" y="306451"/>
                  </a:lnTo>
                  <a:lnTo>
                    <a:pt x="241465" y="302564"/>
                  </a:lnTo>
                  <a:lnTo>
                    <a:pt x="221462" y="306451"/>
                  </a:lnTo>
                  <a:lnTo>
                    <a:pt x="203911" y="318096"/>
                  </a:lnTo>
                  <a:lnTo>
                    <a:pt x="192265" y="335648"/>
                  </a:lnTo>
                  <a:lnTo>
                    <a:pt x="188455" y="355244"/>
                  </a:lnTo>
                  <a:lnTo>
                    <a:pt x="188379" y="355638"/>
                  </a:lnTo>
                  <a:lnTo>
                    <a:pt x="192265" y="375627"/>
                  </a:lnTo>
                  <a:lnTo>
                    <a:pt x="203911" y="393179"/>
                  </a:lnTo>
                  <a:lnTo>
                    <a:pt x="387705" y="576973"/>
                  </a:lnTo>
                  <a:lnTo>
                    <a:pt x="350088" y="567842"/>
                  </a:lnTo>
                  <a:lnTo>
                    <a:pt x="308978" y="573887"/>
                  </a:lnTo>
                  <a:lnTo>
                    <a:pt x="283972" y="607072"/>
                  </a:lnTo>
                  <a:lnTo>
                    <a:pt x="282511" y="627761"/>
                  </a:lnTo>
                  <a:lnTo>
                    <a:pt x="288556" y="647014"/>
                  </a:lnTo>
                  <a:lnTo>
                    <a:pt x="318998" y="673265"/>
                  </a:lnTo>
                  <a:lnTo>
                    <a:pt x="462534" y="723303"/>
                  </a:lnTo>
                  <a:lnTo>
                    <a:pt x="512838" y="734009"/>
                  </a:lnTo>
                  <a:lnTo>
                    <a:pt x="529932" y="734733"/>
                  </a:lnTo>
                  <a:lnTo>
                    <a:pt x="541413" y="734402"/>
                  </a:lnTo>
                  <a:lnTo>
                    <a:pt x="603173" y="721194"/>
                  </a:lnTo>
                  <a:lnTo>
                    <a:pt x="634441" y="705675"/>
                  </a:lnTo>
                  <a:lnTo>
                    <a:pt x="653084" y="693597"/>
                  </a:lnTo>
                  <a:lnTo>
                    <a:pt x="703859" y="638162"/>
                  </a:lnTo>
                  <a:lnTo>
                    <a:pt x="723315" y="597369"/>
                  </a:lnTo>
                  <a:lnTo>
                    <a:pt x="733285" y="553796"/>
                  </a:lnTo>
                  <a:lnTo>
                    <a:pt x="733374" y="543115"/>
                  </a:lnTo>
                  <a:lnTo>
                    <a:pt x="733488" y="529907"/>
                  </a:lnTo>
                  <a:lnTo>
                    <a:pt x="733590" y="516597"/>
                  </a:lnTo>
                  <a:lnTo>
                    <a:pt x="733653" y="5094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220413" y="3790920"/>
              <a:ext cx="85132" cy="83724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957376" y="4563440"/>
            <a:ext cx="1575435" cy="996315"/>
            <a:chOff x="957376" y="4563440"/>
            <a:chExt cx="1575435" cy="996315"/>
          </a:xfrm>
        </p:grpSpPr>
        <p:pic>
          <p:nvPicPr>
            <p:cNvPr id="65" name="object 6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371854" y="4563440"/>
              <a:ext cx="787298" cy="22738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57020" y="4820157"/>
              <a:ext cx="1211910" cy="22707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78890" y="5076189"/>
              <a:ext cx="966266" cy="22707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57376" y="5332221"/>
              <a:ext cx="1575180" cy="227075"/>
            </a:xfrm>
            <a:prstGeom prst="rect">
              <a:avLst/>
            </a:prstGeom>
          </p:spPr>
        </p:pic>
      </p:grpSp>
      <p:grpSp>
        <p:nvGrpSpPr>
          <p:cNvPr id="69" name="object 69"/>
          <p:cNvGrpSpPr/>
          <p:nvPr/>
        </p:nvGrpSpPr>
        <p:grpSpPr>
          <a:xfrm>
            <a:off x="3190620" y="4563821"/>
            <a:ext cx="1536700" cy="483870"/>
            <a:chOff x="3190620" y="4563821"/>
            <a:chExt cx="1536700" cy="483870"/>
          </a:xfrm>
        </p:grpSpPr>
        <p:pic>
          <p:nvPicPr>
            <p:cNvPr id="70" name="object 7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190620" y="4563821"/>
              <a:ext cx="1536319" cy="22738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301872" y="4820411"/>
              <a:ext cx="1278509" cy="227075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5423661" y="4562855"/>
            <a:ext cx="1457960" cy="483870"/>
            <a:chOff x="5423661" y="4562855"/>
            <a:chExt cx="1457960" cy="483870"/>
          </a:xfrm>
        </p:grpSpPr>
        <p:pic>
          <p:nvPicPr>
            <p:cNvPr id="73" name="object 7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23661" y="4562855"/>
              <a:ext cx="1457833" cy="22707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730239" y="4819141"/>
              <a:ext cx="807719" cy="227075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7556245" y="4561585"/>
            <a:ext cx="1583690" cy="739140"/>
            <a:chOff x="7556245" y="4561585"/>
            <a:chExt cx="1583690" cy="739140"/>
          </a:xfrm>
        </p:grpSpPr>
        <p:pic>
          <p:nvPicPr>
            <p:cNvPr id="76" name="object 7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556245" y="4561585"/>
              <a:ext cx="347472" cy="22707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787893" y="4561585"/>
              <a:ext cx="173735" cy="2270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874761" y="4561585"/>
              <a:ext cx="1265047" cy="2270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595869" y="4817617"/>
              <a:ext cx="1509141" cy="2270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890001" y="5073649"/>
              <a:ext cx="898740" cy="227075"/>
            </a:xfrm>
            <a:prstGeom prst="rect">
              <a:avLst/>
            </a:prstGeom>
          </p:spPr>
        </p:pic>
      </p:grpSp>
      <p:grpSp>
        <p:nvGrpSpPr>
          <p:cNvPr id="81" name="object 81"/>
          <p:cNvGrpSpPr/>
          <p:nvPr/>
        </p:nvGrpSpPr>
        <p:grpSpPr>
          <a:xfrm>
            <a:off x="9727056" y="4568952"/>
            <a:ext cx="1628139" cy="739140"/>
            <a:chOff x="9727056" y="4568952"/>
            <a:chExt cx="1628139" cy="739140"/>
          </a:xfrm>
        </p:grpSpPr>
        <p:pic>
          <p:nvPicPr>
            <p:cNvPr id="82" name="object 8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885552" y="4568952"/>
              <a:ext cx="1320292" cy="2270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727056" y="4824984"/>
              <a:ext cx="1627758" cy="2270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005948" y="5081016"/>
              <a:ext cx="1052779" cy="2270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9968" y="-2598"/>
            <a:ext cx="3144629" cy="68631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09275" y="241833"/>
            <a:ext cx="1192022" cy="36306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6328232"/>
            <a:ext cx="1348740" cy="304800"/>
            <a:chOff x="0" y="6328232"/>
            <a:chExt cx="1348740" cy="304800"/>
          </a:xfrm>
        </p:grpSpPr>
        <p:sp>
          <p:nvSpPr>
            <p:cNvPr id="5" name="object 5"/>
            <p:cNvSpPr/>
            <p:nvPr/>
          </p:nvSpPr>
          <p:spPr>
            <a:xfrm>
              <a:off x="1028700" y="6328232"/>
              <a:ext cx="320040" cy="304800"/>
            </a:xfrm>
            <a:custGeom>
              <a:avLst/>
              <a:gdLst/>
              <a:ahLst/>
              <a:cxnLst/>
              <a:rect l="l" t="t" r="r" b="b"/>
              <a:pathLst>
                <a:path w="320040" h="304800">
                  <a:moveTo>
                    <a:pt x="0" y="304800"/>
                  </a:moveTo>
                  <a:lnTo>
                    <a:pt x="320040" y="304800"/>
                  </a:lnTo>
                  <a:lnTo>
                    <a:pt x="32004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6328232"/>
              <a:ext cx="1028700" cy="304800"/>
            </a:xfrm>
            <a:custGeom>
              <a:avLst/>
              <a:gdLst/>
              <a:ahLst/>
              <a:cxnLst/>
              <a:rect l="l" t="t" r="r" b="b"/>
              <a:pathLst>
                <a:path w="1028700" h="304800">
                  <a:moveTo>
                    <a:pt x="10287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028700" y="30480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56" y="6405676"/>
              <a:ext cx="146303" cy="1466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7364" y="4665217"/>
            <a:ext cx="6912165" cy="1377391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8747759" y="2633510"/>
            <a:ext cx="3444240" cy="4224655"/>
            <a:chOff x="8747759" y="2633510"/>
            <a:chExt cx="3444240" cy="4224655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47759" y="2633510"/>
              <a:ext cx="3444240" cy="422448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143999" y="3141343"/>
              <a:ext cx="3048000" cy="3716654"/>
            </a:xfrm>
            <a:custGeom>
              <a:avLst/>
              <a:gdLst/>
              <a:ahLst/>
              <a:cxnLst/>
              <a:rect l="l" t="t" r="r" b="b"/>
              <a:pathLst>
                <a:path w="3048000" h="3716654">
                  <a:moveTo>
                    <a:pt x="3048000" y="0"/>
                  </a:moveTo>
                  <a:lnTo>
                    <a:pt x="0" y="0"/>
                  </a:lnTo>
                  <a:lnTo>
                    <a:pt x="0" y="3716654"/>
                  </a:lnTo>
                  <a:lnTo>
                    <a:pt x="3048000" y="3716654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831799" y="624586"/>
            <a:ext cx="5565775" cy="715010"/>
            <a:chOff x="831799" y="624586"/>
            <a:chExt cx="5565775" cy="71501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1799" y="624586"/>
              <a:ext cx="2173097" cy="71475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42260" y="624586"/>
              <a:ext cx="3554857" cy="714756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71676" y="2324354"/>
            <a:ext cx="4815586" cy="22707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0232" y="2309241"/>
            <a:ext cx="239966" cy="24003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066190" y="2910204"/>
            <a:ext cx="4869180" cy="227329"/>
            <a:chOff x="1066190" y="2910204"/>
            <a:chExt cx="4869180" cy="227329"/>
          </a:xfrm>
        </p:grpSpPr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6190" y="2910204"/>
              <a:ext cx="2108454" cy="22707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90418" y="2910204"/>
              <a:ext cx="173735" cy="22707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77286" y="2910204"/>
              <a:ext cx="2758059" cy="227075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40232" y="2904363"/>
            <a:ext cx="239966" cy="239902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71676" y="3514597"/>
            <a:ext cx="5886450" cy="22707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40232" y="3501897"/>
            <a:ext cx="239966" cy="239902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1095146" y="4095241"/>
            <a:ext cx="5387340" cy="227329"/>
            <a:chOff x="1095146" y="4095241"/>
            <a:chExt cx="5387340" cy="227329"/>
          </a:xfrm>
        </p:grpSpPr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95146" y="4095241"/>
              <a:ext cx="2007235" cy="2270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11169" y="4095241"/>
              <a:ext cx="173736" cy="22707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98037" y="4095241"/>
              <a:ext cx="3384169" cy="227075"/>
            </a:xfrm>
            <a:prstGeom prst="rect">
              <a:avLst/>
            </a:prstGeom>
          </p:spPr>
        </p:pic>
      </p:grpSp>
      <p:pic>
        <p:nvPicPr>
          <p:cNvPr id="29" name="object 2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63701" y="4089019"/>
            <a:ext cx="239966" cy="239903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1103426" y="2754629"/>
            <a:ext cx="5163820" cy="0"/>
          </a:xfrm>
          <a:custGeom>
            <a:avLst/>
            <a:gdLst/>
            <a:ahLst/>
            <a:cxnLst/>
            <a:rect l="l" t="t" r="r" b="b"/>
            <a:pathLst>
              <a:path w="5163820" h="0">
                <a:moveTo>
                  <a:pt x="0" y="0"/>
                </a:moveTo>
                <a:lnTo>
                  <a:pt x="5163515" y="0"/>
                </a:lnTo>
              </a:path>
            </a:pathLst>
          </a:custGeom>
          <a:ln w="6350">
            <a:solidFill>
              <a:srgbClr val="E4091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103426" y="3352165"/>
            <a:ext cx="5163820" cy="0"/>
          </a:xfrm>
          <a:custGeom>
            <a:avLst/>
            <a:gdLst/>
            <a:ahLst/>
            <a:cxnLst/>
            <a:rect l="l" t="t" r="r" b="b"/>
            <a:pathLst>
              <a:path w="5163820" h="0">
                <a:moveTo>
                  <a:pt x="0" y="0"/>
                </a:moveTo>
                <a:lnTo>
                  <a:pt x="5163515" y="0"/>
                </a:lnTo>
              </a:path>
            </a:pathLst>
          </a:custGeom>
          <a:ln w="6350">
            <a:solidFill>
              <a:srgbClr val="E4091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126909" y="3934459"/>
            <a:ext cx="5140325" cy="0"/>
          </a:xfrm>
          <a:custGeom>
            <a:avLst/>
            <a:gdLst/>
            <a:ahLst/>
            <a:cxnLst/>
            <a:rect l="l" t="t" r="r" b="b"/>
            <a:pathLst>
              <a:path w="5140325" h="0">
                <a:moveTo>
                  <a:pt x="0" y="0"/>
                </a:moveTo>
                <a:lnTo>
                  <a:pt x="5140032" y="0"/>
                </a:lnTo>
              </a:path>
            </a:pathLst>
          </a:custGeom>
          <a:ln w="6350">
            <a:solidFill>
              <a:srgbClr val="E40913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3" name="object 33"/>
          <p:cNvGrpSpPr/>
          <p:nvPr/>
        </p:nvGrpSpPr>
        <p:grpSpPr>
          <a:xfrm>
            <a:off x="831799" y="1442974"/>
            <a:ext cx="4787265" cy="551815"/>
            <a:chOff x="831799" y="1442974"/>
            <a:chExt cx="4787265" cy="551815"/>
          </a:xfrm>
        </p:grpSpPr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31799" y="1442974"/>
              <a:ext cx="4787265" cy="25907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31799" y="1735582"/>
              <a:ext cx="2912237" cy="259079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1533144" y="4847844"/>
            <a:ext cx="3542029" cy="414655"/>
            <a:chOff x="1533144" y="4847844"/>
            <a:chExt cx="3542029" cy="414655"/>
          </a:xfrm>
        </p:grpSpPr>
        <p:pic>
          <p:nvPicPr>
            <p:cNvPr id="37" name="object 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33144" y="4847844"/>
              <a:ext cx="1033526" cy="19507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20696" y="4847844"/>
              <a:ext cx="2554224" cy="19507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33144" y="5067300"/>
              <a:ext cx="1363599" cy="195072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67969" y="4865136"/>
            <a:ext cx="372473" cy="372110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1533144" y="5446471"/>
            <a:ext cx="3874135" cy="415290"/>
            <a:chOff x="1533144" y="5446471"/>
            <a:chExt cx="3874135" cy="415290"/>
          </a:xfrm>
        </p:grpSpPr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33144" y="5446471"/>
              <a:ext cx="547624" cy="19537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002536" y="5446471"/>
              <a:ext cx="3404616" cy="19537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33144" y="5666536"/>
              <a:ext cx="1809242" cy="195072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970456" y="5491306"/>
            <a:ext cx="367030" cy="318770"/>
          </a:xfrm>
          <a:custGeom>
            <a:avLst/>
            <a:gdLst/>
            <a:ahLst/>
            <a:cxnLst/>
            <a:rect l="l" t="t" r="r" b="b"/>
            <a:pathLst>
              <a:path w="367030" h="318770">
                <a:moveTo>
                  <a:pt x="124643" y="275590"/>
                </a:moveTo>
                <a:lnTo>
                  <a:pt x="95014" y="275589"/>
                </a:lnTo>
                <a:lnTo>
                  <a:pt x="111214" y="276859"/>
                </a:lnTo>
                <a:lnTo>
                  <a:pt x="123982" y="287020"/>
                </a:lnTo>
                <a:lnTo>
                  <a:pt x="129162" y="303530"/>
                </a:lnTo>
                <a:lnTo>
                  <a:pt x="129162" y="312420"/>
                </a:lnTo>
                <a:lnTo>
                  <a:pt x="136039" y="318770"/>
                </a:lnTo>
                <a:lnTo>
                  <a:pt x="173541" y="318770"/>
                </a:lnTo>
                <a:lnTo>
                  <a:pt x="175867" y="317500"/>
                </a:lnTo>
                <a:lnTo>
                  <a:pt x="175867" y="308610"/>
                </a:lnTo>
                <a:lnTo>
                  <a:pt x="141778" y="308610"/>
                </a:lnTo>
                <a:lnTo>
                  <a:pt x="139552" y="307340"/>
                </a:lnTo>
                <a:lnTo>
                  <a:pt x="139552" y="303530"/>
                </a:lnTo>
                <a:lnTo>
                  <a:pt x="132521" y="281940"/>
                </a:lnTo>
                <a:lnTo>
                  <a:pt x="124643" y="275590"/>
                </a:lnTo>
                <a:close/>
              </a:path>
              <a:path w="367030" h="318770">
                <a:moveTo>
                  <a:pt x="175867" y="227330"/>
                </a:moveTo>
                <a:lnTo>
                  <a:pt x="165477" y="227330"/>
                </a:lnTo>
                <a:lnTo>
                  <a:pt x="165477" y="308610"/>
                </a:lnTo>
                <a:lnTo>
                  <a:pt x="175867" y="308610"/>
                </a:lnTo>
                <a:lnTo>
                  <a:pt x="175867" y="227330"/>
                </a:lnTo>
                <a:close/>
              </a:path>
              <a:path w="367030" h="318770">
                <a:moveTo>
                  <a:pt x="237736" y="250190"/>
                </a:moveTo>
                <a:lnTo>
                  <a:pt x="193802" y="250190"/>
                </a:lnTo>
                <a:lnTo>
                  <a:pt x="191662" y="251460"/>
                </a:lnTo>
                <a:lnTo>
                  <a:pt x="188501" y="255270"/>
                </a:lnTo>
                <a:lnTo>
                  <a:pt x="187617" y="256540"/>
                </a:lnTo>
                <a:lnTo>
                  <a:pt x="187617" y="300990"/>
                </a:lnTo>
                <a:lnTo>
                  <a:pt x="188501" y="303530"/>
                </a:lnTo>
                <a:lnTo>
                  <a:pt x="191662" y="306070"/>
                </a:lnTo>
                <a:lnTo>
                  <a:pt x="193802" y="307340"/>
                </a:lnTo>
                <a:lnTo>
                  <a:pt x="237736" y="307340"/>
                </a:lnTo>
                <a:lnTo>
                  <a:pt x="239882" y="306070"/>
                </a:lnTo>
                <a:lnTo>
                  <a:pt x="243036" y="303530"/>
                </a:lnTo>
                <a:lnTo>
                  <a:pt x="243926" y="300990"/>
                </a:lnTo>
                <a:lnTo>
                  <a:pt x="243926" y="297180"/>
                </a:lnTo>
                <a:lnTo>
                  <a:pt x="198007" y="297180"/>
                </a:lnTo>
                <a:lnTo>
                  <a:pt x="198007" y="261620"/>
                </a:lnTo>
                <a:lnTo>
                  <a:pt x="243926" y="261620"/>
                </a:lnTo>
                <a:lnTo>
                  <a:pt x="243926" y="256540"/>
                </a:lnTo>
                <a:lnTo>
                  <a:pt x="243036" y="255270"/>
                </a:lnTo>
                <a:lnTo>
                  <a:pt x="239882" y="251460"/>
                </a:lnTo>
                <a:lnTo>
                  <a:pt x="237736" y="250190"/>
                </a:lnTo>
                <a:close/>
              </a:path>
              <a:path w="367030" h="318770">
                <a:moveTo>
                  <a:pt x="243926" y="261620"/>
                </a:moveTo>
                <a:lnTo>
                  <a:pt x="233537" y="261620"/>
                </a:lnTo>
                <a:lnTo>
                  <a:pt x="233537" y="297180"/>
                </a:lnTo>
                <a:lnTo>
                  <a:pt x="243926" y="297180"/>
                </a:lnTo>
                <a:lnTo>
                  <a:pt x="243926" y="261620"/>
                </a:lnTo>
                <a:close/>
              </a:path>
              <a:path w="367030" h="318770">
                <a:moveTo>
                  <a:pt x="73539" y="29209"/>
                </a:moveTo>
                <a:lnTo>
                  <a:pt x="63817" y="29209"/>
                </a:lnTo>
                <a:lnTo>
                  <a:pt x="29918" y="63499"/>
                </a:lnTo>
                <a:lnTo>
                  <a:pt x="29918" y="72389"/>
                </a:lnTo>
                <a:lnTo>
                  <a:pt x="35914" y="78739"/>
                </a:lnTo>
                <a:lnTo>
                  <a:pt x="44057" y="93979"/>
                </a:lnTo>
                <a:lnTo>
                  <a:pt x="42198" y="110489"/>
                </a:lnTo>
                <a:lnTo>
                  <a:pt x="32060" y="123189"/>
                </a:lnTo>
                <a:lnTo>
                  <a:pt x="15361" y="128269"/>
                </a:lnTo>
                <a:lnTo>
                  <a:pt x="6879" y="128269"/>
                </a:lnTo>
                <a:lnTo>
                  <a:pt x="0" y="135889"/>
                </a:lnTo>
                <a:lnTo>
                  <a:pt x="0" y="182879"/>
                </a:lnTo>
                <a:lnTo>
                  <a:pt x="6879" y="190499"/>
                </a:lnTo>
                <a:lnTo>
                  <a:pt x="15361" y="190499"/>
                </a:lnTo>
                <a:lnTo>
                  <a:pt x="32060" y="195579"/>
                </a:lnTo>
                <a:lnTo>
                  <a:pt x="42198" y="208279"/>
                </a:lnTo>
                <a:lnTo>
                  <a:pt x="44057" y="224789"/>
                </a:lnTo>
                <a:lnTo>
                  <a:pt x="35914" y="240029"/>
                </a:lnTo>
                <a:lnTo>
                  <a:pt x="29921" y="246379"/>
                </a:lnTo>
                <a:lnTo>
                  <a:pt x="29921" y="255269"/>
                </a:lnTo>
                <a:lnTo>
                  <a:pt x="63817" y="289559"/>
                </a:lnTo>
                <a:lnTo>
                  <a:pt x="73539" y="289559"/>
                </a:lnTo>
                <a:lnTo>
                  <a:pt x="79538" y="283209"/>
                </a:lnTo>
                <a:lnTo>
                  <a:pt x="89855" y="278129"/>
                </a:lnTo>
                <a:lnTo>
                  <a:pt x="67107" y="278129"/>
                </a:lnTo>
                <a:lnTo>
                  <a:pt x="41318" y="252729"/>
                </a:lnTo>
                <a:lnTo>
                  <a:pt x="41318" y="248919"/>
                </a:lnTo>
                <a:lnTo>
                  <a:pt x="43261" y="247649"/>
                </a:lnTo>
                <a:lnTo>
                  <a:pt x="54313" y="226059"/>
                </a:lnTo>
                <a:lnTo>
                  <a:pt x="51790" y="204469"/>
                </a:lnTo>
                <a:lnTo>
                  <a:pt x="38028" y="186689"/>
                </a:lnTo>
                <a:lnTo>
                  <a:pt x="15361" y="180339"/>
                </a:lnTo>
                <a:lnTo>
                  <a:pt x="12616" y="180339"/>
                </a:lnTo>
                <a:lnTo>
                  <a:pt x="10389" y="177799"/>
                </a:lnTo>
                <a:lnTo>
                  <a:pt x="10389" y="140969"/>
                </a:lnTo>
                <a:lnTo>
                  <a:pt x="12616" y="138429"/>
                </a:lnTo>
                <a:lnTo>
                  <a:pt x="15361" y="138429"/>
                </a:lnTo>
                <a:lnTo>
                  <a:pt x="38028" y="132079"/>
                </a:lnTo>
                <a:lnTo>
                  <a:pt x="51790" y="114299"/>
                </a:lnTo>
                <a:lnTo>
                  <a:pt x="54313" y="92709"/>
                </a:lnTo>
                <a:lnTo>
                  <a:pt x="43261" y="71119"/>
                </a:lnTo>
                <a:lnTo>
                  <a:pt x="41321" y="69849"/>
                </a:lnTo>
                <a:lnTo>
                  <a:pt x="41321" y="66039"/>
                </a:lnTo>
                <a:lnTo>
                  <a:pt x="67107" y="40639"/>
                </a:lnTo>
                <a:lnTo>
                  <a:pt x="89850" y="40639"/>
                </a:lnTo>
                <a:lnTo>
                  <a:pt x="79538" y="35559"/>
                </a:lnTo>
                <a:lnTo>
                  <a:pt x="73539" y="29209"/>
                </a:lnTo>
                <a:close/>
              </a:path>
              <a:path w="367030" h="318770">
                <a:moveTo>
                  <a:pt x="93199" y="265429"/>
                </a:moveTo>
                <a:lnTo>
                  <a:pt x="72191" y="275589"/>
                </a:lnTo>
                <a:lnTo>
                  <a:pt x="70249" y="278129"/>
                </a:lnTo>
                <a:lnTo>
                  <a:pt x="89855" y="278129"/>
                </a:lnTo>
                <a:lnTo>
                  <a:pt x="95014" y="275589"/>
                </a:lnTo>
                <a:lnTo>
                  <a:pt x="124643" y="275590"/>
                </a:lnTo>
                <a:lnTo>
                  <a:pt x="115189" y="267969"/>
                </a:lnTo>
                <a:lnTo>
                  <a:pt x="93199" y="265429"/>
                </a:lnTo>
                <a:close/>
              </a:path>
              <a:path w="367030" h="318770">
                <a:moveTo>
                  <a:pt x="362569" y="200660"/>
                </a:moveTo>
                <a:lnTo>
                  <a:pt x="314349" y="200660"/>
                </a:lnTo>
                <a:lnTo>
                  <a:pt x="311195" y="204470"/>
                </a:lnTo>
                <a:lnTo>
                  <a:pt x="310304" y="205740"/>
                </a:lnTo>
                <a:lnTo>
                  <a:pt x="310304" y="250190"/>
                </a:lnTo>
                <a:lnTo>
                  <a:pt x="311195" y="252730"/>
                </a:lnTo>
                <a:lnTo>
                  <a:pt x="314349" y="255270"/>
                </a:lnTo>
                <a:lnTo>
                  <a:pt x="316495" y="256540"/>
                </a:lnTo>
                <a:lnTo>
                  <a:pt x="360429" y="256540"/>
                </a:lnTo>
                <a:lnTo>
                  <a:pt x="362569" y="255270"/>
                </a:lnTo>
                <a:lnTo>
                  <a:pt x="365729" y="252730"/>
                </a:lnTo>
                <a:lnTo>
                  <a:pt x="366613" y="250190"/>
                </a:lnTo>
                <a:lnTo>
                  <a:pt x="366613" y="246380"/>
                </a:lnTo>
                <a:lnTo>
                  <a:pt x="320694" y="246380"/>
                </a:lnTo>
                <a:lnTo>
                  <a:pt x="320694" y="210820"/>
                </a:lnTo>
                <a:lnTo>
                  <a:pt x="366613" y="210820"/>
                </a:lnTo>
                <a:lnTo>
                  <a:pt x="366613" y="205740"/>
                </a:lnTo>
                <a:lnTo>
                  <a:pt x="365729" y="204470"/>
                </a:lnTo>
                <a:lnTo>
                  <a:pt x="362569" y="200660"/>
                </a:lnTo>
                <a:close/>
              </a:path>
              <a:path w="367030" h="318770">
                <a:moveTo>
                  <a:pt x="366613" y="210820"/>
                </a:moveTo>
                <a:lnTo>
                  <a:pt x="356224" y="210820"/>
                </a:lnTo>
                <a:lnTo>
                  <a:pt x="356224" y="246380"/>
                </a:lnTo>
                <a:lnTo>
                  <a:pt x="366613" y="246380"/>
                </a:lnTo>
                <a:lnTo>
                  <a:pt x="366613" y="210820"/>
                </a:lnTo>
                <a:close/>
              </a:path>
              <a:path w="367030" h="318770">
                <a:moveTo>
                  <a:pt x="290106" y="175260"/>
                </a:moveTo>
                <a:lnTo>
                  <a:pt x="246171" y="175260"/>
                </a:lnTo>
                <a:lnTo>
                  <a:pt x="244032" y="176530"/>
                </a:lnTo>
                <a:lnTo>
                  <a:pt x="240871" y="180340"/>
                </a:lnTo>
                <a:lnTo>
                  <a:pt x="239987" y="181610"/>
                </a:lnTo>
                <a:lnTo>
                  <a:pt x="239987" y="226060"/>
                </a:lnTo>
                <a:lnTo>
                  <a:pt x="240871" y="228600"/>
                </a:lnTo>
                <a:lnTo>
                  <a:pt x="244032" y="231140"/>
                </a:lnTo>
                <a:lnTo>
                  <a:pt x="246171" y="232410"/>
                </a:lnTo>
                <a:lnTo>
                  <a:pt x="290106" y="232410"/>
                </a:lnTo>
                <a:lnTo>
                  <a:pt x="292246" y="231140"/>
                </a:lnTo>
                <a:lnTo>
                  <a:pt x="295406" y="228600"/>
                </a:lnTo>
                <a:lnTo>
                  <a:pt x="296290" y="226060"/>
                </a:lnTo>
                <a:lnTo>
                  <a:pt x="296290" y="222250"/>
                </a:lnTo>
                <a:lnTo>
                  <a:pt x="250377" y="222250"/>
                </a:lnTo>
                <a:lnTo>
                  <a:pt x="250377" y="186690"/>
                </a:lnTo>
                <a:lnTo>
                  <a:pt x="296290" y="186690"/>
                </a:lnTo>
                <a:lnTo>
                  <a:pt x="296290" y="181610"/>
                </a:lnTo>
                <a:lnTo>
                  <a:pt x="295406" y="180340"/>
                </a:lnTo>
                <a:lnTo>
                  <a:pt x="292246" y="176530"/>
                </a:lnTo>
                <a:lnTo>
                  <a:pt x="290106" y="175260"/>
                </a:lnTo>
                <a:close/>
              </a:path>
              <a:path w="367030" h="318770">
                <a:moveTo>
                  <a:pt x="223648" y="91440"/>
                </a:moveTo>
                <a:lnTo>
                  <a:pt x="96372" y="91439"/>
                </a:lnTo>
                <a:lnTo>
                  <a:pt x="92599" y="95249"/>
                </a:lnTo>
                <a:lnTo>
                  <a:pt x="92599" y="223519"/>
                </a:lnTo>
                <a:lnTo>
                  <a:pt x="96372" y="227329"/>
                </a:lnTo>
                <a:lnTo>
                  <a:pt x="223648" y="227330"/>
                </a:lnTo>
                <a:lnTo>
                  <a:pt x="227414" y="223520"/>
                </a:lnTo>
                <a:lnTo>
                  <a:pt x="227414" y="215900"/>
                </a:lnTo>
                <a:lnTo>
                  <a:pt x="102989" y="215899"/>
                </a:lnTo>
                <a:lnTo>
                  <a:pt x="102989" y="102869"/>
                </a:lnTo>
                <a:lnTo>
                  <a:pt x="227414" y="102870"/>
                </a:lnTo>
                <a:lnTo>
                  <a:pt x="227414" y="95250"/>
                </a:lnTo>
                <a:lnTo>
                  <a:pt x="223648" y="91440"/>
                </a:lnTo>
                <a:close/>
              </a:path>
              <a:path w="367030" h="318770">
                <a:moveTo>
                  <a:pt x="296290" y="186690"/>
                </a:moveTo>
                <a:lnTo>
                  <a:pt x="285900" y="186690"/>
                </a:lnTo>
                <a:lnTo>
                  <a:pt x="285900" y="222250"/>
                </a:lnTo>
                <a:lnTo>
                  <a:pt x="296290" y="222250"/>
                </a:lnTo>
                <a:lnTo>
                  <a:pt x="296290" y="186690"/>
                </a:lnTo>
                <a:close/>
              </a:path>
              <a:path w="367030" h="318770">
                <a:moveTo>
                  <a:pt x="227414" y="102870"/>
                </a:moveTo>
                <a:lnTo>
                  <a:pt x="217024" y="102870"/>
                </a:lnTo>
                <a:lnTo>
                  <a:pt x="217024" y="215900"/>
                </a:lnTo>
                <a:lnTo>
                  <a:pt x="227414" y="215900"/>
                </a:lnTo>
                <a:lnTo>
                  <a:pt x="227414" y="102870"/>
                </a:lnTo>
                <a:close/>
              </a:path>
              <a:path w="367030" h="318770">
                <a:moveTo>
                  <a:pt x="160010" y="120650"/>
                </a:moveTo>
                <a:lnTo>
                  <a:pt x="145092" y="124460"/>
                </a:lnTo>
                <a:lnTo>
                  <a:pt x="132890" y="132080"/>
                </a:lnTo>
                <a:lnTo>
                  <a:pt x="124653" y="144779"/>
                </a:lnTo>
                <a:lnTo>
                  <a:pt x="121629" y="160019"/>
                </a:lnTo>
                <a:lnTo>
                  <a:pt x="124653" y="173989"/>
                </a:lnTo>
                <a:lnTo>
                  <a:pt x="132890" y="186690"/>
                </a:lnTo>
                <a:lnTo>
                  <a:pt x="145092" y="194310"/>
                </a:lnTo>
                <a:lnTo>
                  <a:pt x="160010" y="198120"/>
                </a:lnTo>
                <a:lnTo>
                  <a:pt x="174922" y="194310"/>
                </a:lnTo>
                <a:lnTo>
                  <a:pt x="185091" y="187960"/>
                </a:lnTo>
                <a:lnTo>
                  <a:pt x="160010" y="187960"/>
                </a:lnTo>
                <a:lnTo>
                  <a:pt x="149132" y="185420"/>
                </a:lnTo>
                <a:lnTo>
                  <a:pt x="140233" y="179070"/>
                </a:lnTo>
                <a:lnTo>
                  <a:pt x="134224" y="170180"/>
                </a:lnTo>
                <a:lnTo>
                  <a:pt x="132019" y="160020"/>
                </a:lnTo>
                <a:lnTo>
                  <a:pt x="134224" y="148590"/>
                </a:lnTo>
                <a:lnTo>
                  <a:pt x="140233" y="139700"/>
                </a:lnTo>
                <a:lnTo>
                  <a:pt x="149132" y="133350"/>
                </a:lnTo>
                <a:lnTo>
                  <a:pt x="160010" y="130810"/>
                </a:lnTo>
                <a:lnTo>
                  <a:pt x="185091" y="130810"/>
                </a:lnTo>
                <a:lnTo>
                  <a:pt x="174922" y="124460"/>
                </a:lnTo>
                <a:lnTo>
                  <a:pt x="160010" y="120650"/>
                </a:lnTo>
                <a:close/>
              </a:path>
              <a:path w="367030" h="318770">
                <a:moveTo>
                  <a:pt x="185091" y="130810"/>
                </a:moveTo>
                <a:lnTo>
                  <a:pt x="160010" y="130810"/>
                </a:lnTo>
                <a:lnTo>
                  <a:pt x="170885" y="133350"/>
                </a:lnTo>
                <a:lnTo>
                  <a:pt x="179784" y="139700"/>
                </a:lnTo>
                <a:lnTo>
                  <a:pt x="185794" y="148590"/>
                </a:lnTo>
                <a:lnTo>
                  <a:pt x="188000" y="160020"/>
                </a:lnTo>
                <a:lnTo>
                  <a:pt x="185794" y="170180"/>
                </a:lnTo>
                <a:lnTo>
                  <a:pt x="179784" y="179070"/>
                </a:lnTo>
                <a:lnTo>
                  <a:pt x="170885" y="185420"/>
                </a:lnTo>
                <a:lnTo>
                  <a:pt x="160010" y="187960"/>
                </a:lnTo>
                <a:lnTo>
                  <a:pt x="185091" y="187960"/>
                </a:lnTo>
                <a:lnTo>
                  <a:pt x="187125" y="186690"/>
                </a:lnTo>
                <a:lnTo>
                  <a:pt x="195365" y="173990"/>
                </a:lnTo>
                <a:lnTo>
                  <a:pt x="198390" y="160020"/>
                </a:lnTo>
                <a:lnTo>
                  <a:pt x="195365" y="144780"/>
                </a:lnTo>
                <a:lnTo>
                  <a:pt x="187125" y="132080"/>
                </a:lnTo>
                <a:lnTo>
                  <a:pt x="185091" y="130810"/>
                </a:lnTo>
                <a:close/>
              </a:path>
              <a:path w="367030" h="318770">
                <a:moveTo>
                  <a:pt x="315499" y="134620"/>
                </a:moveTo>
                <a:lnTo>
                  <a:pt x="308303" y="135890"/>
                </a:lnTo>
                <a:lnTo>
                  <a:pt x="302137" y="138430"/>
                </a:lnTo>
                <a:lnTo>
                  <a:pt x="297426" y="143510"/>
                </a:lnTo>
                <a:lnTo>
                  <a:pt x="294596" y="151130"/>
                </a:lnTo>
                <a:lnTo>
                  <a:pt x="242312" y="151130"/>
                </a:lnTo>
                <a:lnTo>
                  <a:pt x="239987" y="152400"/>
                </a:lnTo>
                <a:lnTo>
                  <a:pt x="239987" y="158750"/>
                </a:lnTo>
                <a:lnTo>
                  <a:pt x="242312" y="161290"/>
                </a:lnTo>
                <a:lnTo>
                  <a:pt x="294596" y="161290"/>
                </a:lnTo>
                <a:lnTo>
                  <a:pt x="297426" y="167640"/>
                </a:lnTo>
                <a:lnTo>
                  <a:pt x="302137" y="172720"/>
                </a:lnTo>
                <a:lnTo>
                  <a:pt x="308303" y="176530"/>
                </a:lnTo>
                <a:lnTo>
                  <a:pt x="315499" y="177800"/>
                </a:lnTo>
                <a:lnTo>
                  <a:pt x="323878" y="175260"/>
                </a:lnTo>
                <a:lnTo>
                  <a:pt x="330724" y="171450"/>
                </a:lnTo>
                <a:lnTo>
                  <a:pt x="333801" y="166370"/>
                </a:lnTo>
                <a:lnTo>
                  <a:pt x="309352" y="166370"/>
                </a:lnTo>
                <a:lnTo>
                  <a:pt x="304355" y="162560"/>
                </a:lnTo>
                <a:lnTo>
                  <a:pt x="304355" y="149860"/>
                </a:lnTo>
                <a:lnTo>
                  <a:pt x="309352" y="144780"/>
                </a:lnTo>
                <a:lnTo>
                  <a:pt x="333493" y="144780"/>
                </a:lnTo>
                <a:lnTo>
                  <a:pt x="330724" y="140970"/>
                </a:lnTo>
                <a:lnTo>
                  <a:pt x="323878" y="135890"/>
                </a:lnTo>
                <a:lnTo>
                  <a:pt x="315499" y="134620"/>
                </a:lnTo>
                <a:close/>
              </a:path>
              <a:path w="367030" h="318770">
                <a:moveTo>
                  <a:pt x="333493" y="144780"/>
                </a:moveTo>
                <a:lnTo>
                  <a:pt x="321653" y="144780"/>
                </a:lnTo>
                <a:lnTo>
                  <a:pt x="326643" y="149860"/>
                </a:lnTo>
                <a:lnTo>
                  <a:pt x="326643" y="162560"/>
                </a:lnTo>
                <a:lnTo>
                  <a:pt x="321653" y="166370"/>
                </a:lnTo>
                <a:lnTo>
                  <a:pt x="333801" y="166370"/>
                </a:lnTo>
                <a:lnTo>
                  <a:pt x="335340" y="163830"/>
                </a:lnTo>
                <a:lnTo>
                  <a:pt x="337033" y="156210"/>
                </a:lnTo>
                <a:lnTo>
                  <a:pt x="335340" y="147320"/>
                </a:lnTo>
                <a:lnTo>
                  <a:pt x="333493" y="144780"/>
                </a:lnTo>
                <a:close/>
              </a:path>
              <a:path w="367030" h="318770">
                <a:moveTo>
                  <a:pt x="292245" y="80010"/>
                </a:moveTo>
                <a:lnTo>
                  <a:pt x="244032" y="80010"/>
                </a:lnTo>
                <a:lnTo>
                  <a:pt x="240871" y="83820"/>
                </a:lnTo>
                <a:lnTo>
                  <a:pt x="239987" y="85090"/>
                </a:lnTo>
                <a:lnTo>
                  <a:pt x="239987" y="129540"/>
                </a:lnTo>
                <a:lnTo>
                  <a:pt x="240871" y="132080"/>
                </a:lnTo>
                <a:lnTo>
                  <a:pt x="244032" y="134620"/>
                </a:lnTo>
                <a:lnTo>
                  <a:pt x="246171" y="135890"/>
                </a:lnTo>
                <a:lnTo>
                  <a:pt x="290106" y="135890"/>
                </a:lnTo>
                <a:lnTo>
                  <a:pt x="292245" y="134620"/>
                </a:lnTo>
                <a:lnTo>
                  <a:pt x="295406" y="132080"/>
                </a:lnTo>
                <a:lnTo>
                  <a:pt x="296290" y="129540"/>
                </a:lnTo>
                <a:lnTo>
                  <a:pt x="296290" y="125730"/>
                </a:lnTo>
                <a:lnTo>
                  <a:pt x="250377" y="125730"/>
                </a:lnTo>
                <a:lnTo>
                  <a:pt x="250377" y="90170"/>
                </a:lnTo>
                <a:lnTo>
                  <a:pt x="296290" y="90170"/>
                </a:lnTo>
                <a:lnTo>
                  <a:pt x="296290" y="85090"/>
                </a:lnTo>
                <a:lnTo>
                  <a:pt x="295406" y="83820"/>
                </a:lnTo>
                <a:lnTo>
                  <a:pt x="292245" y="80010"/>
                </a:lnTo>
                <a:close/>
              </a:path>
              <a:path w="367030" h="318770">
                <a:moveTo>
                  <a:pt x="296290" y="90170"/>
                </a:moveTo>
                <a:lnTo>
                  <a:pt x="285900" y="90170"/>
                </a:lnTo>
                <a:lnTo>
                  <a:pt x="285900" y="125730"/>
                </a:lnTo>
                <a:lnTo>
                  <a:pt x="296290" y="125730"/>
                </a:lnTo>
                <a:lnTo>
                  <a:pt x="296290" y="90170"/>
                </a:lnTo>
                <a:close/>
              </a:path>
              <a:path w="367030" h="318770">
                <a:moveTo>
                  <a:pt x="360429" y="45720"/>
                </a:moveTo>
                <a:lnTo>
                  <a:pt x="316495" y="45720"/>
                </a:lnTo>
                <a:lnTo>
                  <a:pt x="314349" y="46990"/>
                </a:lnTo>
                <a:lnTo>
                  <a:pt x="311195" y="49530"/>
                </a:lnTo>
                <a:lnTo>
                  <a:pt x="310304" y="52070"/>
                </a:lnTo>
                <a:lnTo>
                  <a:pt x="310304" y="96520"/>
                </a:lnTo>
                <a:lnTo>
                  <a:pt x="311195" y="97790"/>
                </a:lnTo>
                <a:lnTo>
                  <a:pt x="314349" y="101600"/>
                </a:lnTo>
                <a:lnTo>
                  <a:pt x="316495" y="102870"/>
                </a:lnTo>
                <a:lnTo>
                  <a:pt x="360429" y="102870"/>
                </a:lnTo>
                <a:lnTo>
                  <a:pt x="362569" y="101600"/>
                </a:lnTo>
                <a:lnTo>
                  <a:pt x="365729" y="97790"/>
                </a:lnTo>
                <a:lnTo>
                  <a:pt x="366613" y="96520"/>
                </a:lnTo>
                <a:lnTo>
                  <a:pt x="366613" y="91440"/>
                </a:lnTo>
                <a:lnTo>
                  <a:pt x="320694" y="91440"/>
                </a:lnTo>
                <a:lnTo>
                  <a:pt x="320694" y="55880"/>
                </a:lnTo>
                <a:lnTo>
                  <a:pt x="366613" y="55880"/>
                </a:lnTo>
                <a:lnTo>
                  <a:pt x="366613" y="52070"/>
                </a:lnTo>
                <a:lnTo>
                  <a:pt x="365729" y="49530"/>
                </a:lnTo>
                <a:lnTo>
                  <a:pt x="362569" y="46990"/>
                </a:lnTo>
                <a:lnTo>
                  <a:pt x="360429" y="45720"/>
                </a:lnTo>
                <a:close/>
              </a:path>
              <a:path w="367030" h="318770">
                <a:moveTo>
                  <a:pt x="175867" y="10160"/>
                </a:moveTo>
                <a:lnTo>
                  <a:pt x="165477" y="10160"/>
                </a:lnTo>
                <a:lnTo>
                  <a:pt x="165477" y="91440"/>
                </a:lnTo>
                <a:lnTo>
                  <a:pt x="175867" y="91440"/>
                </a:lnTo>
                <a:lnTo>
                  <a:pt x="175867" y="10160"/>
                </a:lnTo>
                <a:close/>
              </a:path>
              <a:path w="367030" h="318770">
                <a:moveTo>
                  <a:pt x="366613" y="55880"/>
                </a:moveTo>
                <a:lnTo>
                  <a:pt x="356224" y="55880"/>
                </a:lnTo>
                <a:lnTo>
                  <a:pt x="356224" y="91440"/>
                </a:lnTo>
                <a:lnTo>
                  <a:pt x="366613" y="91440"/>
                </a:lnTo>
                <a:lnTo>
                  <a:pt x="366613" y="55880"/>
                </a:lnTo>
                <a:close/>
              </a:path>
              <a:path w="367030" h="318770">
                <a:moveTo>
                  <a:pt x="237736" y="11430"/>
                </a:moveTo>
                <a:lnTo>
                  <a:pt x="193801" y="11430"/>
                </a:lnTo>
                <a:lnTo>
                  <a:pt x="191662" y="12700"/>
                </a:lnTo>
                <a:lnTo>
                  <a:pt x="188501" y="16510"/>
                </a:lnTo>
                <a:lnTo>
                  <a:pt x="187617" y="17780"/>
                </a:lnTo>
                <a:lnTo>
                  <a:pt x="187617" y="62230"/>
                </a:lnTo>
                <a:lnTo>
                  <a:pt x="188501" y="63500"/>
                </a:lnTo>
                <a:lnTo>
                  <a:pt x="191662" y="67310"/>
                </a:lnTo>
                <a:lnTo>
                  <a:pt x="193801" y="68580"/>
                </a:lnTo>
                <a:lnTo>
                  <a:pt x="237736" y="68580"/>
                </a:lnTo>
                <a:lnTo>
                  <a:pt x="239882" y="67310"/>
                </a:lnTo>
                <a:lnTo>
                  <a:pt x="243036" y="63500"/>
                </a:lnTo>
                <a:lnTo>
                  <a:pt x="243926" y="62230"/>
                </a:lnTo>
                <a:lnTo>
                  <a:pt x="243926" y="58420"/>
                </a:lnTo>
                <a:lnTo>
                  <a:pt x="198007" y="58420"/>
                </a:lnTo>
                <a:lnTo>
                  <a:pt x="198007" y="22860"/>
                </a:lnTo>
                <a:lnTo>
                  <a:pt x="243926" y="22860"/>
                </a:lnTo>
                <a:lnTo>
                  <a:pt x="243926" y="17780"/>
                </a:lnTo>
                <a:lnTo>
                  <a:pt x="243036" y="16510"/>
                </a:lnTo>
                <a:lnTo>
                  <a:pt x="239882" y="12700"/>
                </a:lnTo>
                <a:lnTo>
                  <a:pt x="237736" y="11430"/>
                </a:lnTo>
                <a:close/>
              </a:path>
              <a:path w="367030" h="318770">
                <a:moveTo>
                  <a:pt x="243926" y="22860"/>
                </a:moveTo>
                <a:lnTo>
                  <a:pt x="233537" y="22860"/>
                </a:lnTo>
                <a:lnTo>
                  <a:pt x="233537" y="58420"/>
                </a:lnTo>
                <a:lnTo>
                  <a:pt x="243926" y="58420"/>
                </a:lnTo>
                <a:lnTo>
                  <a:pt x="243926" y="22860"/>
                </a:lnTo>
                <a:close/>
              </a:path>
              <a:path w="367030" h="318770">
                <a:moveTo>
                  <a:pt x="89850" y="40639"/>
                </a:moveTo>
                <a:lnTo>
                  <a:pt x="70249" y="40639"/>
                </a:lnTo>
                <a:lnTo>
                  <a:pt x="72191" y="43179"/>
                </a:lnTo>
                <a:lnTo>
                  <a:pt x="93188" y="53339"/>
                </a:lnTo>
                <a:lnTo>
                  <a:pt x="115180" y="50799"/>
                </a:lnTo>
                <a:lnTo>
                  <a:pt x="124637" y="43179"/>
                </a:lnTo>
                <a:lnTo>
                  <a:pt x="95006" y="43179"/>
                </a:lnTo>
                <a:lnTo>
                  <a:pt x="89850" y="40639"/>
                </a:lnTo>
                <a:close/>
              </a:path>
              <a:path w="367030" h="318770">
                <a:moveTo>
                  <a:pt x="173541" y="0"/>
                </a:moveTo>
                <a:lnTo>
                  <a:pt x="136039" y="0"/>
                </a:lnTo>
                <a:lnTo>
                  <a:pt x="129162" y="6349"/>
                </a:lnTo>
                <a:lnTo>
                  <a:pt x="129162" y="15239"/>
                </a:lnTo>
                <a:lnTo>
                  <a:pt x="123980" y="31749"/>
                </a:lnTo>
                <a:lnTo>
                  <a:pt x="111207" y="41909"/>
                </a:lnTo>
                <a:lnTo>
                  <a:pt x="95006" y="43179"/>
                </a:lnTo>
                <a:lnTo>
                  <a:pt x="124637" y="43179"/>
                </a:lnTo>
                <a:lnTo>
                  <a:pt x="132517" y="36829"/>
                </a:lnTo>
                <a:lnTo>
                  <a:pt x="139551" y="15240"/>
                </a:lnTo>
                <a:lnTo>
                  <a:pt x="139551" y="11430"/>
                </a:lnTo>
                <a:lnTo>
                  <a:pt x="141778" y="10160"/>
                </a:lnTo>
                <a:lnTo>
                  <a:pt x="175867" y="10160"/>
                </a:lnTo>
                <a:lnTo>
                  <a:pt x="175867" y="1270"/>
                </a:lnTo>
                <a:lnTo>
                  <a:pt x="173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894321" y="1112304"/>
            <a:ext cx="4459858" cy="51320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9968" y="-2598"/>
            <a:ext cx="3144629" cy="68631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09275" y="241833"/>
            <a:ext cx="1192022" cy="36306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6328232"/>
            <a:ext cx="1348740" cy="304800"/>
            <a:chOff x="0" y="6328232"/>
            <a:chExt cx="1348740" cy="304800"/>
          </a:xfrm>
        </p:grpSpPr>
        <p:sp>
          <p:nvSpPr>
            <p:cNvPr id="5" name="object 5"/>
            <p:cNvSpPr/>
            <p:nvPr/>
          </p:nvSpPr>
          <p:spPr>
            <a:xfrm>
              <a:off x="1028700" y="6328232"/>
              <a:ext cx="320040" cy="304800"/>
            </a:xfrm>
            <a:custGeom>
              <a:avLst/>
              <a:gdLst/>
              <a:ahLst/>
              <a:cxnLst/>
              <a:rect l="l" t="t" r="r" b="b"/>
              <a:pathLst>
                <a:path w="320040" h="304800">
                  <a:moveTo>
                    <a:pt x="0" y="304800"/>
                  </a:moveTo>
                  <a:lnTo>
                    <a:pt x="320040" y="304800"/>
                  </a:lnTo>
                  <a:lnTo>
                    <a:pt x="32004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6328232"/>
              <a:ext cx="1028700" cy="304800"/>
            </a:xfrm>
            <a:custGeom>
              <a:avLst/>
              <a:gdLst/>
              <a:ahLst/>
              <a:cxnLst/>
              <a:rect l="l" t="t" r="r" b="b"/>
              <a:pathLst>
                <a:path w="1028700" h="304800">
                  <a:moveTo>
                    <a:pt x="10287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028700" y="30480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56" y="6405676"/>
              <a:ext cx="146303" cy="1466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834128" y="0"/>
            <a:ext cx="7358380" cy="4194175"/>
            <a:chOff x="4834128" y="0"/>
            <a:chExt cx="7358380" cy="419417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4128" y="0"/>
              <a:ext cx="7357872" cy="419404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230368" y="0"/>
              <a:ext cx="6962140" cy="3712845"/>
            </a:xfrm>
            <a:custGeom>
              <a:avLst/>
              <a:gdLst/>
              <a:ahLst/>
              <a:cxnLst/>
              <a:rect l="l" t="t" r="r" b="b"/>
              <a:pathLst>
                <a:path w="6962140" h="3712845">
                  <a:moveTo>
                    <a:pt x="6961632" y="0"/>
                  </a:moveTo>
                  <a:lnTo>
                    <a:pt x="0" y="0"/>
                  </a:lnTo>
                  <a:lnTo>
                    <a:pt x="0" y="3712464"/>
                  </a:lnTo>
                  <a:lnTo>
                    <a:pt x="6961632" y="3712464"/>
                  </a:lnTo>
                  <a:lnTo>
                    <a:pt x="6961632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7460" y="1533728"/>
            <a:ext cx="1838706" cy="71506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867460" y="3663060"/>
            <a:ext cx="2752090" cy="1609725"/>
            <a:chOff x="867460" y="3663060"/>
            <a:chExt cx="2752090" cy="1609725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7460" y="3663060"/>
              <a:ext cx="2290191" cy="2926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7460" y="3992244"/>
              <a:ext cx="1901317" cy="29260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7460" y="4321428"/>
              <a:ext cx="2751836" cy="29260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7460" y="4650612"/>
              <a:ext cx="2334514" cy="29260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7460" y="4979492"/>
              <a:ext cx="657860" cy="2929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1290" y="4979492"/>
              <a:ext cx="222503" cy="2929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42541" y="4979492"/>
              <a:ext cx="2023999" cy="292912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709275" y="241833"/>
            <a:ext cx="1192022" cy="363067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171178" y="1633854"/>
            <a:ext cx="2286889" cy="427951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703821" y="1633854"/>
            <a:ext cx="2287016" cy="427951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36465" y="1633854"/>
            <a:ext cx="2287016" cy="4279519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00970" y="2588212"/>
            <a:ext cx="719311" cy="71922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77873" y="2938145"/>
            <a:ext cx="1577593" cy="1905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578730" y="3543553"/>
            <a:ext cx="1724914" cy="292608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4651502" y="3906901"/>
            <a:ext cx="1538605" cy="415290"/>
            <a:chOff x="4651502" y="3906901"/>
            <a:chExt cx="1538605" cy="415290"/>
          </a:xfrm>
        </p:grpSpPr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52670" y="3906901"/>
              <a:ext cx="308610" cy="1950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058410" y="3906901"/>
              <a:ext cx="155448" cy="1950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36134" y="3906901"/>
              <a:ext cx="893851" cy="1950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51502" y="4126738"/>
              <a:ext cx="1538224" cy="195072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591177" y="4508372"/>
            <a:ext cx="1577594" cy="19050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4600321" y="4735067"/>
            <a:ext cx="1666875" cy="853440"/>
            <a:chOff x="4600321" y="4735067"/>
            <a:chExt cx="1666875" cy="853440"/>
          </a:xfrm>
        </p:grpSpPr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61281" y="4735067"/>
              <a:ext cx="1544193" cy="19507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953889" y="4954523"/>
              <a:ext cx="956259" cy="19507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600321" y="5173979"/>
              <a:ext cx="1666875" cy="19507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975606" y="5393435"/>
              <a:ext cx="884478" cy="195072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7096379" y="3634104"/>
            <a:ext cx="1629918" cy="292607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7242936" y="3997452"/>
            <a:ext cx="1327785" cy="414655"/>
            <a:chOff x="7242936" y="3997452"/>
            <a:chExt cx="1327785" cy="414655"/>
          </a:xfrm>
        </p:grpSpPr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242936" y="3997452"/>
              <a:ext cx="308609" cy="19507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448676" y="3997452"/>
              <a:ext cx="155448" cy="19507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26400" y="3997452"/>
              <a:ext cx="1043762" cy="19507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277988" y="4216908"/>
              <a:ext cx="1211402" cy="195071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056119" y="4598670"/>
            <a:ext cx="1577466" cy="19050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7047230" y="4825238"/>
            <a:ext cx="1693545" cy="634365"/>
            <a:chOff x="7047230" y="4825238"/>
            <a:chExt cx="1693545" cy="634365"/>
          </a:xfrm>
        </p:grpSpPr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03618" y="4825238"/>
              <a:ext cx="1585595" cy="19507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047230" y="5044389"/>
              <a:ext cx="1693037" cy="19537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545959" y="5264531"/>
              <a:ext cx="667169" cy="195072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9663430" y="3634104"/>
            <a:ext cx="1431417" cy="292607"/>
          </a:xfrm>
          <a:prstGeom prst="rect">
            <a:avLst/>
          </a:prstGeom>
        </p:spPr>
      </p:pic>
      <p:grpSp>
        <p:nvGrpSpPr>
          <p:cNvPr id="51" name="object 51"/>
          <p:cNvGrpSpPr/>
          <p:nvPr/>
        </p:nvGrpSpPr>
        <p:grpSpPr>
          <a:xfrm>
            <a:off x="9927590" y="3997452"/>
            <a:ext cx="904240" cy="414655"/>
            <a:chOff x="9927590" y="3997452"/>
            <a:chExt cx="904240" cy="414655"/>
          </a:xfrm>
        </p:grpSpPr>
        <p:pic>
          <p:nvPicPr>
            <p:cNvPr id="52" name="object 5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27590" y="3997452"/>
              <a:ext cx="308609" cy="19507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133330" y="3997452"/>
              <a:ext cx="155448" cy="19507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211054" y="3997452"/>
              <a:ext cx="620522" cy="19507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964166" y="4216908"/>
              <a:ext cx="780630" cy="195071"/>
            </a:xfrm>
            <a:prstGeom prst="rect">
              <a:avLst/>
            </a:prstGeom>
          </p:spPr>
        </p:pic>
      </p:grpSp>
      <p:pic>
        <p:nvPicPr>
          <p:cNvPr id="56" name="object 5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9529826" y="4598670"/>
            <a:ext cx="1577467" cy="19050"/>
          </a:xfrm>
          <a:prstGeom prst="rect">
            <a:avLst/>
          </a:prstGeom>
        </p:spPr>
      </p:pic>
      <p:grpSp>
        <p:nvGrpSpPr>
          <p:cNvPr id="57" name="object 57"/>
          <p:cNvGrpSpPr/>
          <p:nvPr/>
        </p:nvGrpSpPr>
        <p:grpSpPr>
          <a:xfrm>
            <a:off x="9652381" y="4825238"/>
            <a:ext cx="1437640" cy="854075"/>
            <a:chOff x="9652381" y="4825238"/>
            <a:chExt cx="1437640" cy="854075"/>
          </a:xfrm>
        </p:grpSpPr>
        <p:pic>
          <p:nvPicPr>
            <p:cNvPr id="58" name="object 5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699625" y="4825238"/>
              <a:ext cx="1339850" cy="19507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714865" y="5044389"/>
              <a:ext cx="1311402" cy="19537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652381" y="5264531"/>
              <a:ext cx="1437640" cy="19507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0021189" y="5483961"/>
              <a:ext cx="670712" cy="195072"/>
            </a:xfrm>
            <a:prstGeom prst="rect">
              <a:avLst/>
            </a:prstGeom>
          </p:spPr>
        </p:pic>
      </p:grpSp>
      <p:pic>
        <p:nvPicPr>
          <p:cNvPr id="62" name="object 62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647057" y="1907794"/>
            <a:ext cx="1465706" cy="1465706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7114413" y="1907794"/>
            <a:ext cx="1465706" cy="1465706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9581768" y="1907794"/>
            <a:ext cx="1465706" cy="146570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9968" y="-2598"/>
            <a:ext cx="3144629" cy="68631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09275" y="241833"/>
            <a:ext cx="1192022" cy="36306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6328232"/>
            <a:ext cx="1348740" cy="304800"/>
            <a:chOff x="0" y="6328232"/>
            <a:chExt cx="1348740" cy="304800"/>
          </a:xfrm>
        </p:grpSpPr>
        <p:sp>
          <p:nvSpPr>
            <p:cNvPr id="5" name="object 5"/>
            <p:cNvSpPr/>
            <p:nvPr/>
          </p:nvSpPr>
          <p:spPr>
            <a:xfrm>
              <a:off x="1028700" y="6328232"/>
              <a:ext cx="320040" cy="304800"/>
            </a:xfrm>
            <a:custGeom>
              <a:avLst/>
              <a:gdLst/>
              <a:ahLst/>
              <a:cxnLst/>
              <a:rect l="l" t="t" r="r" b="b"/>
              <a:pathLst>
                <a:path w="320040" h="304800">
                  <a:moveTo>
                    <a:pt x="0" y="304800"/>
                  </a:moveTo>
                  <a:lnTo>
                    <a:pt x="320040" y="304800"/>
                  </a:lnTo>
                  <a:lnTo>
                    <a:pt x="32004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6328232"/>
              <a:ext cx="1028700" cy="304800"/>
            </a:xfrm>
            <a:custGeom>
              <a:avLst/>
              <a:gdLst/>
              <a:ahLst/>
              <a:cxnLst/>
              <a:rect l="l" t="t" r="r" b="b"/>
              <a:pathLst>
                <a:path w="1028700" h="304800">
                  <a:moveTo>
                    <a:pt x="10287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1028700" y="30480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56" y="6405676"/>
              <a:ext cx="146303" cy="1466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144" y="6405676"/>
              <a:ext cx="335280" cy="14660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8025383" y="-1"/>
            <a:ext cx="4166870" cy="6858000"/>
            <a:chOff x="8025383" y="-1"/>
            <a:chExt cx="4166870" cy="685800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25383" y="-1"/>
              <a:ext cx="4166616" cy="6857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025383" y="0"/>
              <a:ext cx="4166870" cy="6858000"/>
            </a:xfrm>
            <a:custGeom>
              <a:avLst/>
              <a:gdLst/>
              <a:ahLst/>
              <a:cxnLst/>
              <a:rect l="l" t="t" r="r" b="b"/>
              <a:pathLst>
                <a:path w="4166870" h="6858000">
                  <a:moveTo>
                    <a:pt x="0" y="0"/>
                  </a:moveTo>
                  <a:lnTo>
                    <a:pt x="0" y="6858000"/>
                  </a:lnTo>
                  <a:lnTo>
                    <a:pt x="4166615" y="6858000"/>
                  </a:lnTo>
                  <a:lnTo>
                    <a:pt x="41666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D0D0D">
                <a:alpha val="52156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831799" y="624586"/>
            <a:ext cx="6147435" cy="715010"/>
            <a:chOff x="831799" y="624586"/>
            <a:chExt cx="6147435" cy="71501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1799" y="624586"/>
              <a:ext cx="3192399" cy="7147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58183" y="624586"/>
              <a:ext cx="3220719" cy="71475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44424" y="-2598"/>
            <a:ext cx="11850370" cy="6863715"/>
            <a:chOff x="344424" y="-2598"/>
            <a:chExt cx="11850370" cy="6863715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4424" y="3014471"/>
              <a:ext cx="5102479" cy="203479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40232" y="3471024"/>
              <a:ext cx="4098290" cy="1149350"/>
            </a:xfrm>
            <a:custGeom>
              <a:avLst/>
              <a:gdLst/>
              <a:ahLst/>
              <a:cxnLst/>
              <a:rect l="l" t="t" r="r" b="b"/>
              <a:pathLst>
                <a:path w="4098290" h="1149350">
                  <a:moveTo>
                    <a:pt x="4098163" y="0"/>
                  </a:moveTo>
                  <a:lnTo>
                    <a:pt x="0" y="0"/>
                  </a:lnTo>
                  <a:lnTo>
                    <a:pt x="0" y="1148727"/>
                  </a:lnTo>
                  <a:lnTo>
                    <a:pt x="4098163" y="1148727"/>
                  </a:lnTo>
                  <a:lnTo>
                    <a:pt x="4098163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4424" y="4332757"/>
              <a:ext cx="5102479" cy="203631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40232" y="4789551"/>
              <a:ext cx="4098290" cy="1149350"/>
            </a:xfrm>
            <a:custGeom>
              <a:avLst/>
              <a:gdLst/>
              <a:ahLst/>
              <a:cxnLst/>
              <a:rect l="l" t="t" r="r" b="b"/>
              <a:pathLst>
                <a:path w="4098290" h="1149350">
                  <a:moveTo>
                    <a:pt x="4098163" y="0"/>
                  </a:moveTo>
                  <a:lnTo>
                    <a:pt x="0" y="0"/>
                  </a:lnTo>
                  <a:lnTo>
                    <a:pt x="0" y="1148727"/>
                  </a:lnTo>
                  <a:lnTo>
                    <a:pt x="4098163" y="1148727"/>
                  </a:lnTo>
                  <a:lnTo>
                    <a:pt x="4098163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00015" y="3014471"/>
              <a:ext cx="5104003" cy="203479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096128" y="3471024"/>
              <a:ext cx="4098290" cy="1149350"/>
            </a:xfrm>
            <a:custGeom>
              <a:avLst/>
              <a:gdLst/>
              <a:ahLst/>
              <a:cxnLst/>
              <a:rect l="l" t="t" r="r" b="b"/>
              <a:pathLst>
                <a:path w="4098290" h="1149350">
                  <a:moveTo>
                    <a:pt x="4098163" y="0"/>
                  </a:moveTo>
                  <a:lnTo>
                    <a:pt x="0" y="0"/>
                  </a:lnTo>
                  <a:lnTo>
                    <a:pt x="0" y="1148727"/>
                  </a:lnTo>
                  <a:lnTo>
                    <a:pt x="4098163" y="1148727"/>
                  </a:lnTo>
                  <a:lnTo>
                    <a:pt x="4098163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00015" y="4332757"/>
              <a:ext cx="5104003" cy="203631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096128" y="4789551"/>
              <a:ext cx="4098290" cy="1149350"/>
            </a:xfrm>
            <a:custGeom>
              <a:avLst/>
              <a:gdLst/>
              <a:ahLst/>
              <a:cxnLst/>
              <a:rect l="l" t="t" r="r" b="b"/>
              <a:pathLst>
                <a:path w="4098290" h="1149350">
                  <a:moveTo>
                    <a:pt x="4098163" y="0"/>
                  </a:moveTo>
                  <a:lnTo>
                    <a:pt x="0" y="0"/>
                  </a:lnTo>
                  <a:lnTo>
                    <a:pt x="0" y="1148727"/>
                  </a:lnTo>
                  <a:lnTo>
                    <a:pt x="4098163" y="1148727"/>
                  </a:lnTo>
                  <a:lnTo>
                    <a:pt x="4098163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4424" y="1694687"/>
              <a:ext cx="5102479" cy="203631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40232" y="2152510"/>
              <a:ext cx="4098290" cy="1149350"/>
            </a:xfrm>
            <a:custGeom>
              <a:avLst/>
              <a:gdLst/>
              <a:ahLst/>
              <a:cxnLst/>
              <a:rect l="l" t="t" r="r" b="b"/>
              <a:pathLst>
                <a:path w="4098290" h="1149350">
                  <a:moveTo>
                    <a:pt x="4098163" y="0"/>
                  </a:moveTo>
                  <a:lnTo>
                    <a:pt x="0" y="0"/>
                  </a:lnTo>
                  <a:lnTo>
                    <a:pt x="0" y="1148727"/>
                  </a:lnTo>
                  <a:lnTo>
                    <a:pt x="4098163" y="1148727"/>
                  </a:lnTo>
                  <a:lnTo>
                    <a:pt x="4098163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00015" y="1694687"/>
              <a:ext cx="5104003" cy="203631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096128" y="2152510"/>
              <a:ext cx="4098290" cy="1149350"/>
            </a:xfrm>
            <a:custGeom>
              <a:avLst/>
              <a:gdLst/>
              <a:ahLst/>
              <a:cxnLst/>
              <a:rect l="l" t="t" r="r" b="b"/>
              <a:pathLst>
                <a:path w="4098290" h="1149350">
                  <a:moveTo>
                    <a:pt x="4098163" y="0"/>
                  </a:moveTo>
                  <a:lnTo>
                    <a:pt x="0" y="0"/>
                  </a:lnTo>
                  <a:lnTo>
                    <a:pt x="0" y="1148727"/>
                  </a:lnTo>
                  <a:lnTo>
                    <a:pt x="4098163" y="1148727"/>
                  </a:lnTo>
                  <a:lnTo>
                    <a:pt x="4098163" y="0"/>
                  </a:lnTo>
                  <a:close/>
                </a:path>
              </a:pathLst>
            </a:custGeom>
            <a:solidFill>
              <a:srgbClr val="E4091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1799" y="1442973"/>
              <a:ext cx="7487158" cy="2926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87016" y="2419477"/>
              <a:ext cx="2466975" cy="2926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87016" y="2748661"/>
              <a:ext cx="1726310" cy="2926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87016" y="3574034"/>
              <a:ext cx="2085212" cy="29260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87016" y="3903217"/>
              <a:ext cx="2321560" cy="29260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87016" y="4232402"/>
              <a:ext cx="1692402" cy="29260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87016" y="5056885"/>
              <a:ext cx="2759710" cy="29260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87016" y="5386120"/>
              <a:ext cx="1888362" cy="2926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188328" y="2419477"/>
              <a:ext cx="2741929" cy="29260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88328" y="2748661"/>
              <a:ext cx="874776" cy="29260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52388" y="3574034"/>
              <a:ext cx="2554223" cy="29260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152388" y="3903217"/>
              <a:ext cx="2067433" cy="29260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52388" y="4232402"/>
              <a:ext cx="1435100" cy="29260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88328" y="5056885"/>
              <a:ext cx="2573401" cy="29260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88328" y="5386120"/>
              <a:ext cx="2248280" cy="292607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52470" y="2513063"/>
              <a:ext cx="333375" cy="427990"/>
            </a:xfrm>
            <a:custGeom>
              <a:avLst/>
              <a:gdLst/>
              <a:ahLst/>
              <a:cxnLst/>
              <a:rect l="l" t="t" r="r" b="b"/>
              <a:pathLst>
                <a:path w="333375" h="427989">
                  <a:moveTo>
                    <a:pt x="214995" y="0"/>
                  </a:moveTo>
                  <a:lnTo>
                    <a:pt x="168464" y="8976"/>
                  </a:lnTo>
                  <a:lnTo>
                    <a:pt x="130312" y="34219"/>
                  </a:lnTo>
                  <a:lnTo>
                    <a:pt x="104411" y="71923"/>
                  </a:lnTo>
                  <a:lnTo>
                    <a:pt x="94633" y="118284"/>
                  </a:lnTo>
                  <a:lnTo>
                    <a:pt x="97027" y="143142"/>
                  </a:lnTo>
                  <a:lnTo>
                    <a:pt x="104443" y="166720"/>
                  </a:lnTo>
                  <a:lnTo>
                    <a:pt x="116546" y="188251"/>
                  </a:lnTo>
                  <a:lnTo>
                    <a:pt x="133026" y="207014"/>
                  </a:lnTo>
                  <a:lnTo>
                    <a:pt x="88360" y="231715"/>
                  </a:lnTo>
                  <a:lnTo>
                    <a:pt x="51537" y="265549"/>
                  </a:lnTo>
                  <a:lnTo>
                    <a:pt x="23744" y="306754"/>
                  </a:lnTo>
                  <a:lnTo>
                    <a:pt x="6168" y="353569"/>
                  </a:lnTo>
                  <a:lnTo>
                    <a:pt x="0" y="404233"/>
                  </a:lnTo>
                  <a:lnTo>
                    <a:pt x="1859" y="413442"/>
                  </a:lnTo>
                  <a:lnTo>
                    <a:pt x="6929" y="420961"/>
                  </a:lnTo>
                  <a:lnTo>
                    <a:pt x="14449" y="426030"/>
                  </a:lnTo>
                  <a:lnTo>
                    <a:pt x="23658" y="427889"/>
                  </a:lnTo>
                  <a:lnTo>
                    <a:pt x="212928" y="427889"/>
                  </a:lnTo>
                  <a:lnTo>
                    <a:pt x="222135" y="426030"/>
                  </a:lnTo>
                  <a:lnTo>
                    <a:pt x="229653" y="420961"/>
                  </a:lnTo>
                  <a:lnTo>
                    <a:pt x="234721" y="413442"/>
                  </a:lnTo>
                  <a:lnTo>
                    <a:pt x="236580" y="404233"/>
                  </a:lnTo>
                  <a:lnTo>
                    <a:pt x="234721" y="395025"/>
                  </a:lnTo>
                  <a:lnTo>
                    <a:pt x="229653" y="387506"/>
                  </a:lnTo>
                  <a:lnTo>
                    <a:pt x="222135" y="382437"/>
                  </a:lnTo>
                  <a:lnTo>
                    <a:pt x="212928" y="380578"/>
                  </a:lnTo>
                  <a:lnTo>
                    <a:pt x="48995" y="380578"/>
                  </a:lnTo>
                  <a:lnTo>
                    <a:pt x="62701" y="334561"/>
                  </a:lnTo>
                  <a:lnTo>
                    <a:pt x="88126" y="295473"/>
                  </a:lnTo>
                  <a:lnTo>
                    <a:pt x="123091" y="265200"/>
                  </a:lnTo>
                  <a:lnTo>
                    <a:pt x="165418" y="245628"/>
                  </a:lnTo>
                  <a:lnTo>
                    <a:pt x="212928" y="238644"/>
                  </a:lnTo>
                  <a:lnTo>
                    <a:pt x="259455" y="229667"/>
                  </a:lnTo>
                  <a:lnTo>
                    <a:pt x="297605" y="204424"/>
                  </a:lnTo>
                  <a:lnTo>
                    <a:pt x="306603" y="191327"/>
                  </a:lnTo>
                  <a:lnTo>
                    <a:pt x="212928" y="191327"/>
                  </a:lnTo>
                  <a:lnTo>
                    <a:pt x="185297" y="185749"/>
                  </a:lnTo>
                  <a:lnTo>
                    <a:pt x="162735" y="170541"/>
                  </a:lnTo>
                  <a:lnTo>
                    <a:pt x="147524" y="147983"/>
                  </a:lnTo>
                  <a:lnTo>
                    <a:pt x="141946" y="120359"/>
                  </a:lnTo>
                  <a:lnTo>
                    <a:pt x="147524" y="92736"/>
                  </a:lnTo>
                  <a:lnTo>
                    <a:pt x="162735" y="70178"/>
                  </a:lnTo>
                  <a:lnTo>
                    <a:pt x="185297" y="54969"/>
                  </a:lnTo>
                  <a:lnTo>
                    <a:pt x="212928" y="49392"/>
                  </a:lnTo>
                  <a:lnTo>
                    <a:pt x="308140" y="49392"/>
                  </a:lnTo>
                  <a:lnTo>
                    <a:pt x="299067" y="35682"/>
                  </a:lnTo>
                  <a:lnTo>
                    <a:pt x="261359" y="9781"/>
                  </a:lnTo>
                  <a:lnTo>
                    <a:pt x="214995" y="0"/>
                  </a:lnTo>
                  <a:close/>
                </a:path>
                <a:path w="333375" h="427989">
                  <a:moveTo>
                    <a:pt x="308140" y="49392"/>
                  </a:moveTo>
                  <a:lnTo>
                    <a:pt x="212928" y="49392"/>
                  </a:lnTo>
                  <a:lnTo>
                    <a:pt x="240554" y="54969"/>
                  </a:lnTo>
                  <a:lnTo>
                    <a:pt x="263114" y="70178"/>
                  </a:lnTo>
                  <a:lnTo>
                    <a:pt x="278324" y="92736"/>
                  </a:lnTo>
                  <a:lnTo>
                    <a:pt x="283901" y="120359"/>
                  </a:lnTo>
                  <a:lnTo>
                    <a:pt x="278324" y="147983"/>
                  </a:lnTo>
                  <a:lnTo>
                    <a:pt x="263114" y="170541"/>
                  </a:lnTo>
                  <a:lnTo>
                    <a:pt x="240554" y="185749"/>
                  </a:lnTo>
                  <a:lnTo>
                    <a:pt x="212928" y="191327"/>
                  </a:lnTo>
                  <a:lnTo>
                    <a:pt x="306603" y="191327"/>
                  </a:lnTo>
                  <a:lnTo>
                    <a:pt x="323507" y="166720"/>
                  </a:lnTo>
                  <a:lnTo>
                    <a:pt x="333289" y="120359"/>
                  </a:lnTo>
                  <a:lnTo>
                    <a:pt x="324312" y="73832"/>
                  </a:lnTo>
                  <a:lnTo>
                    <a:pt x="308140" y="493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36372" y="2704390"/>
              <a:ext cx="236580" cy="236561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995718" y="3785302"/>
              <a:ext cx="434340" cy="520700"/>
            </a:xfrm>
            <a:custGeom>
              <a:avLst/>
              <a:gdLst/>
              <a:ahLst/>
              <a:cxnLst/>
              <a:rect l="l" t="t" r="r" b="b"/>
              <a:pathLst>
                <a:path w="434340" h="520700">
                  <a:moveTo>
                    <a:pt x="119786" y="447926"/>
                  </a:moveTo>
                  <a:lnTo>
                    <a:pt x="86576" y="447926"/>
                  </a:lnTo>
                  <a:lnTo>
                    <a:pt x="116384" y="516873"/>
                  </a:lnTo>
                  <a:lnTo>
                    <a:pt x="121779" y="520439"/>
                  </a:lnTo>
                  <a:lnTo>
                    <a:pt x="133904" y="520439"/>
                  </a:lnTo>
                  <a:lnTo>
                    <a:pt x="139387" y="516873"/>
                  </a:lnTo>
                  <a:lnTo>
                    <a:pt x="161359" y="467039"/>
                  </a:lnTo>
                  <a:lnTo>
                    <a:pt x="128028" y="467039"/>
                  </a:lnTo>
                  <a:lnTo>
                    <a:pt x="119786" y="447926"/>
                  </a:lnTo>
                  <a:close/>
                </a:path>
                <a:path w="434340" h="520700">
                  <a:moveTo>
                    <a:pt x="274623" y="395961"/>
                  </a:moveTo>
                  <a:lnTo>
                    <a:pt x="241289" y="395961"/>
                  </a:lnTo>
                  <a:lnTo>
                    <a:pt x="294600" y="516873"/>
                  </a:lnTo>
                  <a:lnTo>
                    <a:pt x="300072" y="520439"/>
                  </a:lnTo>
                  <a:lnTo>
                    <a:pt x="312207" y="520439"/>
                  </a:lnTo>
                  <a:lnTo>
                    <a:pt x="317603" y="516873"/>
                  </a:lnTo>
                  <a:lnTo>
                    <a:pt x="339170" y="467039"/>
                  </a:lnTo>
                  <a:lnTo>
                    <a:pt x="305960" y="467039"/>
                  </a:lnTo>
                  <a:lnTo>
                    <a:pt x="274623" y="395961"/>
                  </a:lnTo>
                  <a:close/>
                </a:path>
                <a:path w="434340" h="520700">
                  <a:moveTo>
                    <a:pt x="216993" y="0"/>
                  </a:moveTo>
                  <a:lnTo>
                    <a:pt x="171595" y="5271"/>
                  </a:lnTo>
                  <a:lnTo>
                    <a:pt x="129892" y="20280"/>
                  </a:lnTo>
                  <a:lnTo>
                    <a:pt x="93082" y="43823"/>
                  </a:lnTo>
                  <a:lnTo>
                    <a:pt x="62365" y="74695"/>
                  </a:lnTo>
                  <a:lnTo>
                    <a:pt x="38939" y="111690"/>
                  </a:lnTo>
                  <a:lnTo>
                    <a:pt x="24005" y="153603"/>
                  </a:lnTo>
                  <a:lnTo>
                    <a:pt x="18760" y="199230"/>
                  </a:lnTo>
                  <a:lnTo>
                    <a:pt x="21549" y="232465"/>
                  </a:lnTo>
                  <a:lnTo>
                    <a:pt x="29609" y="263930"/>
                  </a:lnTo>
                  <a:lnTo>
                    <a:pt x="42480" y="293165"/>
                  </a:lnTo>
                  <a:lnTo>
                    <a:pt x="59705" y="319716"/>
                  </a:lnTo>
                  <a:lnTo>
                    <a:pt x="0" y="455031"/>
                  </a:lnTo>
                  <a:lnTo>
                    <a:pt x="1060" y="461486"/>
                  </a:lnTo>
                  <a:lnTo>
                    <a:pt x="9233" y="470410"/>
                  </a:lnTo>
                  <a:lnTo>
                    <a:pt x="15566" y="472034"/>
                  </a:lnTo>
                  <a:lnTo>
                    <a:pt x="86576" y="447926"/>
                  </a:lnTo>
                  <a:lnTo>
                    <a:pt x="119786" y="447926"/>
                  </a:lnTo>
                  <a:lnTo>
                    <a:pt x="112081" y="430055"/>
                  </a:lnTo>
                  <a:lnTo>
                    <a:pt x="44355" y="430055"/>
                  </a:lnTo>
                  <a:lnTo>
                    <a:pt x="82154" y="344383"/>
                  </a:lnTo>
                  <a:lnTo>
                    <a:pt x="133249" y="344383"/>
                  </a:lnTo>
                  <a:lnTo>
                    <a:pt x="132400" y="344024"/>
                  </a:lnTo>
                  <a:lnTo>
                    <a:pt x="98443" y="317775"/>
                  </a:lnTo>
                  <a:lnTo>
                    <a:pt x="72193" y="283818"/>
                  </a:lnTo>
                  <a:lnTo>
                    <a:pt x="55262" y="243766"/>
                  </a:lnTo>
                  <a:lnTo>
                    <a:pt x="49260" y="199230"/>
                  </a:lnTo>
                  <a:lnTo>
                    <a:pt x="55262" y="154424"/>
                  </a:lnTo>
                  <a:lnTo>
                    <a:pt x="72193" y="114131"/>
                  </a:lnTo>
                  <a:lnTo>
                    <a:pt x="98443" y="79971"/>
                  </a:lnTo>
                  <a:lnTo>
                    <a:pt x="132400" y="53564"/>
                  </a:lnTo>
                  <a:lnTo>
                    <a:pt x="172454" y="36532"/>
                  </a:lnTo>
                  <a:lnTo>
                    <a:pt x="216993" y="30494"/>
                  </a:lnTo>
                  <a:lnTo>
                    <a:pt x="320063" y="30494"/>
                  </a:lnTo>
                  <a:lnTo>
                    <a:pt x="304094" y="20280"/>
                  </a:lnTo>
                  <a:lnTo>
                    <a:pt x="262391" y="5271"/>
                  </a:lnTo>
                  <a:lnTo>
                    <a:pt x="216993" y="0"/>
                  </a:lnTo>
                  <a:close/>
                </a:path>
                <a:path w="434340" h="520700">
                  <a:moveTo>
                    <a:pt x="430853" y="447926"/>
                  </a:moveTo>
                  <a:lnTo>
                    <a:pt x="347410" y="447926"/>
                  </a:lnTo>
                  <a:lnTo>
                    <a:pt x="418418" y="472034"/>
                  </a:lnTo>
                  <a:lnTo>
                    <a:pt x="424754" y="470410"/>
                  </a:lnTo>
                  <a:lnTo>
                    <a:pt x="432929" y="461486"/>
                  </a:lnTo>
                  <a:lnTo>
                    <a:pt x="433988" y="455031"/>
                  </a:lnTo>
                  <a:lnTo>
                    <a:pt x="430853" y="447926"/>
                  </a:lnTo>
                  <a:close/>
                </a:path>
                <a:path w="434340" h="520700">
                  <a:moveTo>
                    <a:pt x="133249" y="344383"/>
                  </a:moveTo>
                  <a:lnTo>
                    <a:pt x="82154" y="344383"/>
                  </a:lnTo>
                  <a:lnTo>
                    <a:pt x="99867" y="359045"/>
                  </a:lnTo>
                  <a:lnTo>
                    <a:pt x="119216" y="371606"/>
                  </a:lnTo>
                  <a:lnTo>
                    <a:pt x="140023" y="381889"/>
                  </a:lnTo>
                  <a:lnTo>
                    <a:pt x="162116" y="389718"/>
                  </a:lnTo>
                  <a:lnTo>
                    <a:pt x="128026" y="467039"/>
                  </a:lnTo>
                  <a:lnTo>
                    <a:pt x="161359" y="467039"/>
                  </a:lnTo>
                  <a:lnTo>
                    <a:pt x="192697" y="395961"/>
                  </a:lnTo>
                  <a:lnTo>
                    <a:pt x="274623" y="395961"/>
                  </a:lnTo>
                  <a:lnTo>
                    <a:pt x="271871" y="389718"/>
                  </a:lnTo>
                  <a:lnTo>
                    <a:pt x="293963" y="381889"/>
                  </a:lnTo>
                  <a:lnTo>
                    <a:pt x="314771" y="371606"/>
                  </a:lnTo>
                  <a:lnTo>
                    <a:pt x="321931" y="366957"/>
                  </a:lnTo>
                  <a:lnTo>
                    <a:pt x="216993" y="366957"/>
                  </a:lnTo>
                  <a:lnTo>
                    <a:pt x="172454" y="360955"/>
                  </a:lnTo>
                  <a:lnTo>
                    <a:pt x="133249" y="344383"/>
                  </a:lnTo>
                  <a:close/>
                </a:path>
                <a:path w="434340" h="520700">
                  <a:moveTo>
                    <a:pt x="336355" y="411962"/>
                  </a:moveTo>
                  <a:lnTo>
                    <a:pt x="328130" y="415621"/>
                  </a:lnTo>
                  <a:lnTo>
                    <a:pt x="305960" y="467039"/>
                  </a:lnTo>
                  <a:lnTo>
                    <a:pt x="339170" y="467039"/>
                  </a:lnTo>
                  <a:lnTo>
                    <a:pt x="347410" y="447926"/>
                  </a:lnTo>
                  <a:lnTo>
                    <a:pt x="430853" y="447926"/>
                  </a:lnTo>
                  <a:lnTo>
                    <a:pt x="422969" y="430055"/>
                  </a:lnTo>
                  <a:lnTo>
                    <a:pt x="389632" y="430055"/>
                  </a:lnTo>
                  <a:lnTo>
                    <a:pt x="336355" y="411962"/>
                  </a:lnTo>
                  <a:close/>
                </a:path>
                <a:path w="434340" h="520700">
                  <a:moveTo>
                    <a:pt x="97631" y="411962"/>
                  </a:moveTo>
                  <a:lnTo>
                    <a:pt x="44355" y="430055"/>
                  </a:lnTo>
                  <a:lnTo>
                    <a:pt x="112081" y="430055"/>
                  </a:lnTo>
                  <a:lnTo>
                    <a:pt x="105857" y="415621"/>
                  </a:lnTo>
                  <a:lnTo>
                    <a:pt x="97631" y="411962"/>
                  </a:lnTo>
                  <a:close/>
                </a:path>
                <a:path w="434340" h="520700">
                  <a:moveTo>
                    <a:pt x="385173" y="344383"/>
                  </a:moveTo>
                  <a:lnTo>
                    <a:pt x="351833" y="344383"/>
                  </a:lnTo>
                  <a:lnTo>
                    <a:pt x="389632" y="430055"/>
                  </a:lnTo>
                  <a:lnTo>
                    <a:pt x="422969" y="430055"/>
                  </a:lnTo>
                  <a:lnTo>
                    <a:pt x="385173" y="344383"/>
                  </a:lnTo>
                  <a:close/>
                </a:path>
                <a:path w="434340" h="520700">
                  <a:moveTo>
                    <a:pt x="241289" y="395961"/>
                  </a:moveTo>
                  <a:lnTo>
                    <a:pt x="192697" y="395961"/>
                  </a:lnTo>
                  <a:lnTo>
                    <a:pt x="200661" y="396935"/>
                  </a:lnTo>
                  <a:lnTo>
                    <a:pt x="208768" y="397452"/>
                  </a:lnTo>
                  <a:lnTo>
                    <a:pt x="225219" y="397452"/>
                  </a:lnTo>
                  <a:lnTo>
                    <a:pt x="233326" y="396935"/>
                  </a:lnTo>
                  <a:lnTo>
                    <a:pt x="241289" y="395961"/>
                  </a:lnTo>
                  <a:close/>
                </a:path>
                <a:path w="434340" h="520700">
                  <a:moveTo>
                    <a:pt x="320063" y="30494"/>
                  </a:moveTo>
                  <a:lnTo>
                    <a:pt x="216993" y="30494"/>
                  </a:lnTo>
                  <a:lnTo>
                    <a:pt x="261533" y="36532"/>
                  </a:lnTo>
                  <a:lnTo>
                    <a:pt x="301587" y="53564"/>
                  </a:lnTo>
                  <a:lnTo>
                    <a:pt x="335544" y="79971"/>
                  </a:lnTo>
                  <a:lnTo>
                    <a:pt x="361794" y="114131"/>
                  </a:lnTo>
                  <a:lnTo>
                    <a:pt x="378725" y="154425"/>
                  </a:lnTo>
                  <a:lnTo>
                    <a:pt x="384727" y="199230"/>
                  </a:lnTo>
                  <a:lnTo>
                    <a:pt x="378725" y="243766"/>
                  </a:lnTo>
                  <a:lnTo>
                    <a:pt x="361794" y="283818"/>
                  </a:lnTo>
                  <a:lnTo>
                    <a:pt x="335544" y="317775"/>
                  </a:lnTo>
                  <a:lnTo>
                    <a:pt x="301587" y="344024"/>
                  </a:lnTo>
                  <a:lnTo>
                    <a:pt x="261533" y="360956"/>
                  </a:lnTo>
                  <a:lnTo>
                    <a:pt x="216993" y="366957"/>
                  </a:lnTo>
                  <a:lnTo>
                    <a:pt x="321931" y="366957"/>
                  </a:lnTo>
                  <a:lnTo>
                    <a:pt x="334120" y="359045"/>
                  </a:lnTo>
                  <a:lnTo>
                    <a:pt x="351833" y="344383"/>
                  </a:lnTo>
                  <a:lnTo>
                    <a:pt x="385173" y="344383"/>
                  </a:lnTo>
                  <a:lnTo>
                    <a:pt x="374290" y="319716"/>
                  </a:lnTo>
                  <a:lnTo>
                    <a:pt x="391509" y="293166"/>
                  </a:lnTo>
                  <a:lnTo>
                    <a:pt x="404378" y="263930"/>
                  </a:lnTo>
                  <a:lnTo>
                    <a:pt x="412436" y="232466"/>
                  </a:lnTo>
                  <a:lnTo>
                    <a:pt x="415224" y="199230"/>
                  </a:lnTo>
                  <a:lnTo>
                    <a:pt x="410074" y="154425"/>
                  </a:lnTo>
                  <a:lnTo>
                    <a:pt x="409979" y="153603"/>
                  </a:lnTo>
                  <a:lnTo>
                    <a:pt x="395045" y="111690"/>
                  </a:lnTo>
                  <a:lnTo>
                    <a:pt x="371620" y="74695"/>
                  </a:lnTo>
                  <a:lnTo>
                    <a:pt x="340904" y="43823"/>
                  </a:lnTo>
                  <a:lnTo>
                    <a:pt x="320063" y="304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09403" y="3877802"/>
              <a:ext cx="206617" cy="196951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952470" y="5274686"/>
              <a:ext cx="520700" cy="348615"/>
            </a:xfrm>
            <a:custGeom>
              <a:avLst/>
              <a:gdLst/>
              <a:ahLst/>
              <a:cxnLst/>
              <a:rect l="l" t="t" r="r" b="b"/>
              <a:pathLst>
                <a:path w="520700" h="348614">
                  <a:moveTo>
                    <a:pt x="514790" y="298808"/>
                  </a:moveTo>
                  <a:lnTo>
                    <a:pt x="5693" y="298808"/>
                  </a:lnTo>
                  <a:lnTo>
                    <a:pt x="0" y="304501"/>
                  </a:lnTo>
                  <a:lnTo>
                    <a:pt x="0" y="342784"/>
                  </a:lnTo>
                  <a:lnTo>
                    <a:pt x="5694" y="348478"/>
                  </a:lnTo>
                  <a:lnTo>
                    <a:pt x="514789" y="348478"/>
                  </a:lnTo>
                  <a:lnTo>
                    <a:pt x="520482" y="342784"/>
                  </a:lnTo>
                  <a:lnTo>
                    <a:pt x="520482" y="333248"/>
                  </a:lnTo>
                  <a:lnTo>
                    <a:pt x="15233" y="333247"/>
                  </a:lnTo>
                  <a:lnTo>
                    <a:pt x="15233" y="314040"/>
                  </a:lnTo>
                  <a:lnTo>
                    <a:pt x="520482" y="314040"/>
                  </a:lnTo>
                  <a:lnTo>
                    <a:pt x="520482" y="304501"/>
                  </a:lnTo>
                  <a:lnTo>
                    <a:pt x="514790" y="298808"/>
                  </a:lnTo>
                  <a:close/>
                </a:path>
                <a:path w="520700" h="348614">
                  <a:moveTo>
                    <a:pt x="520482" y="314040"/>
                  </a:moveTo>
                  <a:lnTo>
                    <a:pt x="505250" y="314040"/>
                  </a:lnTo>
                  <a:lnTo>
                    <a:pt x="505250" y="333248"/>
                  </a:lnTo>
                  <a:lnTo>
                    <a:pt x="520482" y="333248"/>
                  </a:lnTo>
                  <a:lnTo>
                    <a:pt x="520482" y="314040"/>
                  </a:lnTo>
                  <a:close/>
                </a:path>
                <a:path w="520700" h="348614">
                  <a:moveTo>
                    <a:pt x="69345" y="254255"/>
                  </a:moveTo>
                  <a:lnTo>
                    <a:pt x="60933" y="254255"/>
                  </a:lnTo>
                  <a:lnTo>
                    <a:pt x="57523" y="257669"/>
                  </a:lnTo>
                  <a:lnTo>
                    <a:pt x="57523" y="298808"/>
                  </a:lnTo>
                  <a:lnTo>
                    <a:pt x="72755" y="298808"/>
                  </a:lnTo>
                  <a:lnTo>
                    <a:pt x="72755" y="257669"/>
                  </a:lnTo>
                  <a:lnTo>
                    <a:pt x="69345" y="254255"/>
                  </a:lnTo>
                  <a:close/>
                </a:path>
                <a:path w="520700" h="348614">
                  <a:moveTo>
                    <a:pt x="160338" y="194935"/>
                  </a:moveTo>
                  <a:lnTo>
                    <a:pt x="145098" y="194935"/>
                  </a:lnTo>
                  <a:lnTo>
                    <a:pt x="145098" y="298808"/>
                  </a:lnTo>
                  <a:lnTo>
                    <a:pt x="160338" y="298808"/>
                  </a:lnTo>
                  <a:lnTo>
                    <a:pt x="160338" y="194935"/>
                  </a:lnTo>
                  <a:close/>
                </a:path>
                <a:path w="520700" h="348614">
                  <a:moveTo>
                    <a:pt x="305952" y="96413"/>
                  </a:moveTo>
                  <a:lnTo>
                    <a:pt x="214529" y="96413"/>
                  </a:lnTo>
                  <a:lnTo>
                    <a:pt x="208836" y="102105"/>
                  </a:lnTo>
                  <a:lnTo>
                    <a:pt x="208836" y="298808"/>
                  </a:lnTo>
                  <a:lnTo>
                    <a:pt x="224068" y="298808"/>
                  </a:lnTo>
                  <a:lnTo>
                    <a:pt x="224068" y="111643"/>
                  </a:lnTo>
                  <a:lnTo>
                    <a:pt x="311645" y="111643"/>
                  </a:lnTo>
                  <a:lnTo>
                    <a:pt x="311645" y="102105"/>
                  </a:lnTo>
                  <a:lnTo>
                    <a:pt x="305952" y="96413"/>
                  </a:lnTo>
                  <a:close/>
                </a:path>
                <a:path w="520700" h="348614">
                  <a:moveTo>
                    <a:pt x="311645" y="111643"/>
                  </a:moveTo>
                  <a:lnTo>
                    <a:pt x="296414" y="111643"/>
                  </a:lnTo>
                  <a:lnTo>
                    <a:pt x="296414" y="298808"/>
                  </a:lnTo>
                  <a:lnTo>
                    <a:pt x="311645" y="298808"/>
                  </a:lnTo>
                  <a:lnTo>
                    <a:pt x="311645" y="111643"/>
                  </a:lnTo>
                  <a:close/>
                </a:path>
                <a:path w="520700" h="348614">
                  <a:moveTo>
                    <a:pt x="389692" y="0"/>
                  </a:moveTo>
                  <a:lnTo>
                    <a:pt x="365845" y="0"/>
                  </a:lnTo>
                  <a:lnTo>
                    <a:pt x="360152" y="5692"/>
                  </a:lnTo>
                  <a:lnTo>
                    <a:pt x="360152" y="298808"/>
                  </a:lnTo>
                  <a:lnTo>
                    <a:pt x="375384" y="298808"/>
                  </a:lnTo>
                  <a:lnTo>
                    <a:pt x="375384" y="15230"/>
                  </a:lnTo>
                  <a:lnTo>
                    <a:pt x="389692" y="15230"/>
                  </a:lnTo>
                  <a:lnTo>
                    <a:pt x="393106" y="11816"/>
                  </a:lnTo>
                  <a:lnTo>
                    <a:pt x="393106" y="3405"/>
                  </a:lnTo>
                  <a:lnTo>
                    <a:pt x="389692" y="0"/>
                  </a:lnTo>
                  <a:close/>
                </a:path>
                <a:path w="520700" h="348614">
                  <a:moveTo>
                    <a:pt x="457268" y="0"/>
                  </a:moveTo>
                  <a:lnTo>
                    <a:pt x="417097" y="0"/>
                  </a:lnTo>
                  <a:lnTo>
                    <a:pt x="413683" y="3405"/>
                  </a:lnTo>
                  <a:lnTo>
                    <a:pt x="413683" y="11816"/>
                  </a:lnTo>
                  <a:lnTo>
                    <a:pt x="417097" y="15230"/>
                  </a:lnTo>
                  <a:lnTo>
                    <a:pt x="447730" y="15230"/>
                  </a:lnTo>
                  <a:lnTo>
                    <a:pt x="447730" y="298808"/>
                  </a:lnTo>
                  <a:lnTo>
                    <a:pt x="462961" y="298808"/>
                  </a:lnTo>
                  <a:lnTo>
                    <a:pt x="462961" y="5692"/>
                  </a:lnTo>
                  <a:lnTo>
                    <a:pt x="457268" y="0"/>
                  </a:lnTo>
                  <a:close/>
                </a:path>
                <a:path w="520700" h="348614">
                  <a:moveTo>
                    <a:pt x="154636" y="179705"/>
                  </a:moveTo>
                  <a:lnTo>
                    <a:pt x="63218" y="179705"/>
                  </a:lnTo>
                  <a:lnTo>
                    <a:pt x="57523" y="185397"/>
                  </a:lnTo>
                  <a:lnTo>
                    <a:pt x="57523" y="230664"/>
                  </a:lnTo>
                  <a:lnTo>
                    <a:pt x="60933" y="234069"/>
                  </a:lnTo>
                  <a:lnTo>
                    <a:pt x="69345" y="234069"/>
                  </a:lnTo>
                  <a:lnTo>
                    <a:pt x="72755" y="230664"/>
                  </a:lnTo>
                  <a:lnTo>
                    <a:pt x="72755" y="194935"/>
                  </a:lnTo>
                  <a:lnTo>
                    <a:pt x="160338" y="194935"/>
                  </a:lnTo>
                  <a:lnTo>
                    <a:pt x="160338" y="185397"/>
                  </a:lnTo>
                  <a:lnTo>
                    <a:pt x="154636" y="1797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90352" y="5104959"/>
              <a:ext cx="444716" cy="327374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335981" y="2466797"/>
              <a:ext cx="520700" cy="1839595"/>
            </a:xfrm>
            <a:custGeom>
              <a:avLst/>
              <a:gdLst/>
              <a:ahLst/>
              <a:cxnLst/>
              <a:rect l="l" t="t" r="r" b="b"/>
              <a:pathLst>
                <a:path w="520700" h="1839595">
                  <a:moveTo>
                    <a:pt x="123012" y="251790"/>
                  </a:moveTo>
                  <a:lnTo>
                    <a:pt x="116179" y="244970"/>
                  </a:lnTo>
                  <a:lnTo>
                    <a:pt x="68834" y="244970"/>
                  </a:lnTo>
                  <a:lnTo>
                    <a:pt x="62014" y="251790"/>
                  </a:lnTo>
                  <a:lnTo>
                    <a:pt x="62014" y="268630"/>
                  </a:lnTo>
                  <a:lnTo>
                    <a:pt x="68834" y="275463"/>
                  </a:lnTo>
                  <a:lnTo>
                    <a:pt x="116179" y="275463"/>
                  </a:lnTo>
                  <a:lnTo>
                    <a:pt x="123012" y="268630"/>
                  </a:lnTo>
                  <a:lnTo>
                    <a:pt x="123012" y="260210"/>
                  </a:lnTo>
                  <a:lnTo>
                    <a:pt x="123012" y="251790"/>
                  </a:lnTo>
                  <a:close/>
                </a:path>
                <a:path w="520700" h="1839595">
                  <a:moveTo>
                    <a:pt x="146113" y="381165"/>
                  </a:moveTo>
                  <a:lnTo>
                    <a:pt x="139280" y="374345"/>
                  </a:lnTo>
                  <a:lnTo>
                    <a:pt x="122428" y="374345"/>
                  </a:lnTo>
                  <a:lnTo>
                    <a:pt x="115608" y="381165"/>
                  </a:lnTo>
                  <a:lnTo>
                    <a:pt x="115608" y="398018"/>
                  </a:lnTo>
                  <a:lnTo>
                    <a:pt x="122428" y="404850"/>
                  </a:lnTo>
                  <a:lnTo>
                    <a:pt x="139280" y="404850"/>
                  </a:lnTo>
                  <a:lnTo>
                    <a:pt x="146113" y="398018"/>
                  </a:lnTo>
                  <a:lnTo>
                    <a:pt x="146113" y="389597"/>
                  </a:lnTo>
                  <a:lnTo>
                    <a:pt x="146113" y="381165"/>
                  </a:lnTo>
                  <a:close/>
                </a:path>
                <a:path w="520700" h="1839595">
                  <a:moveTo>
                    <a:pt x="147586" y="126009"/>
                  </a:moveTo>
                  <a:lnTo>
                    <a:pt x="135674" y="114109"/>
                  </a:lnTo>
                  <a:lnTo>
                    <a:pt x="126034" y="114109"/>
                  </a:lnTo>
                  <a:lnTo>
                    <a:pt x="120078" y="120065"/>
                  </a:lnTo>
                  <a:lnTo>
                    <a:pt x="114122" y="126009"/>
                  </a:lnTo>
                  <a:lnTo>
                    <a:pt x="114122" y="135661"/>
                  </a:lnTo>
                  <a:lnTo>
                    <a:pt x="126034" y="147574"/>
                  </a:lnTo>
                  <a:lnTo>
                    <a:pt x="135674" y="147574"/>
                  </a:lnTo>
                  <a:lnTo>
                    <a:pt x="147586" y="135661"/>
                  </a:lnTo>
                  <a:lnTo>
                    <a:pt x="147586" y="126009"/>
                  </a:lnTo>
                  <a:close/>
                </a:path>
                <a:path w="520700" h="1839595">
                  <a:moveTo>
                    <a:pt x="275488" y="404266"/>
                  </a:moveTo>
                  <a:lnTo>
                    <a:pt x="268668" y="397446"/>
                  </a:lnTo>
                  <a:lnTo>
                    <a:pt x="260248" y="397446"/>
                  </a:lnTo>
                  <a:lnTo>
                    <a:pt x="251828" y="397446"/>
                  </a:lnTo>
                  <a:lnTo>
                    <a:pt x="244995" y="404266"/>
                  </a:lnTo>
                  <a:lnTo>
                    <a:pt x="244995" y="451599"/>
                  </a:lnTo>
                  <a:lnTo>
                    <a:pt x="251828" y="458431"/>
                  </a:lnTo>
                  <a:lnTo>
                    <a:pt x="268668" y="458431"/>
                  </a:lnTo>
                  <a:lnTo>
                    <a:pt x="275488" y="451599"/>
                  </a:lnTo>
                  <a:lnTo>
                    <a:pt x="275488" y="404266"/>
                  </a:lnTo>
                  <a:close/>
                </a:path>
                <a:path w="520700" h="1839595">
                  <a:moveTo>
                    <a:pt x="275488" y="68834"/>
                  </a:moveTo>
                  <a:lnTo>
                    <a:pt x="268668" y="62001"/>
                  </a:lnTo>
                  <a:lnTo>
                    <a:pt x="251828" y="62001"/>
                  </a:lnTo>
                  <a:lnTo>
                    <a:pt x="244995" y="68834"/>
                  </a:lnTo>
                  <a:lnTo>
                    <a:pt x="244995" y="116166"/>
                  </a:lnTo>
                  <a:lnTo>
                    <a:pt x="251828" y="122986"/>
                  </a:lnTo>
                  <a:lnTo>
                    <a:pt x="260248" y="122986"/>
                  </a:lnTo>
                  <a:lnTo>
                    <a:pt x="268668" y="122986"/>
                  </a:lnTo>
                  <a:lnTo>
                    <a:pt x="275488" y="116166"/>
                  </a:lnTo>
                  <a:lnTo>
                    <a:pt x="275488" y="68834"/>
                  </a:lnTo>
                  <a:close/>
                </a:path>
                <a:path w="520700" h="1839595">
                  <a:moveTo>
                    <a:pt x="368477" y="346875"/>
                  </a:moveTo>
                  <a:lnTo>
                    <a:pt x="275488" y="253911"/>
                  </a:lnTo>
                  <a:lnTo>
                    <a:pt x="275488" y="160312"/>
                  </a:lnTo>
                  <a:lnTo>
                    <a:pt x="268668" y="153479"/>
                  </a:lnTo>
                  <a:lnTo>
                    <a:pt x="251828" y="153479"/>
                  </a:lnTo>
                  <a:lnTo>
                    <a:pt x="244995" y="160312"/>
                  </a:lnTo>
                  <a:lnTo>
                    <a:pt x="244995" y="264261"/>
                  </a:lnTo>
                  <a:lnTo>
                    <a:pt x="246608" y="268135"/>
                  </a:lnTo>
                  <a:lnTo>
                    <a:pt x="346900" y="368439"/>
                  </a:lnTo>
                  <a:lnTo>
                    <a:pt x="356565" y="368439"/>
                  </a:lnTo>
                  <a:lnTo>
                    <a:pt x="368477" y="356527"/>
                  </a:lnTo>
                  <a:lnTo>
                    <a:pt x="368477" y="346875"/>
                  </a:lnTo>
                  <a:close/>
                </a:path>
                <a:path w="520700" h="1839595">
                  <a:moveTo>
                    <a:pt x="404876" y="122428"/>
                  </a:moveTo>
                  <a:lnTo>
                    <a:pt x="398056" y="115595"/>
                  </a:lnTo>
                  <a:lnTo>
                    <a:pt x="381203" y="115595"/>
                  </a:lnTo>
                  <a:lnTo>
                    <a:pt x="374383" y="122428"/>
                  </a:lnTo>
                  <a:lnTo>
                    <a:pt x="374383" y="139268"/>
                  </a:lnTo>
                  <a:lnTo>
                    <a:pt x="381203" y="146088"/>
                  </a:lnTo>
                  <a:lnTo>
                    <a:pt x="398056" y="146088"/>
                  </a:lnTo>
                  <a:lnTo>
                    <a:pt x="404876" y="139268"/>
                  </a:lnTo>
                  <a:lnTo>
                    <a:pt x="404876" y="130848"/>
                  </a:lnTo>
                  <a:lnTo>
                    <a:pt x="404876" y="122428"/>
                  </a:lnTo>
                  <a:close/>
                </a:path>
                <a:path w="520700" h="1839595">
                  <a:moveTo>
                    <a:pt x="406361" y="384771"/>
                  </a:moveTo>
                  <a:lnTo>
                    <a:pt x="394462" y="372859"/>
                  </a:lnTo>
                  <a:lnTo>
                    <a:pt x="384810" y="372859"/>
                  </a:lnTo>
                  <a:lnTo>
                    <a:pt x="378853" y="378815"/>
                  </a:lnTo>
                  <a:lnTo>
                    <a:pt x="372897" y="384771"/>
                  </a:lnTo>
                  <a:lnTo>
                    <a:pt x="372897" y="394411"/>
                  </a:lnTo>
                  <a:lnTo>
                    <a:pt x="384810" y="406323"/>
                  </a:lnTo>
                  <a:lnTo>
                    <a:pt x="394462" y="406323"/>
                  </a:lnTo>
                  <a:lnTo>
                    <a:pt x="406361" y="394411"/>
                  </a:lnTo>
                  <a:lnTo>
                    <a:pt x="406361" y="384771"/>
                  </a:lnTo>
                  <a:close/>
                </a:path>
                <a:path w="520700" h="1839595">
                  <a:moveTo>
                    <a:pt x="434505" y="1784184"/>
                  </a:moveTo>
                  <a:lnTo>
                    <a:pt x="426910" y="1763928"/>
                  </a:lnTo>
                  <a:lnTo>
                    <a:pt x="424243" y="1758873"/>
                  </a:lnTo>
                  <a:lnTo>
                    <a:pt x="423341" y="1757146"/>
                  </a:lnTo>
                  <a:lnTo>
                    <a:pt x="417944" y="1752117"/>
                  </a:lnTo>
                  <a:lnTo>
                    <a:pt x="411721" y="1749259"/>
                  </a:lnTo>
                  <a:lnTo>
                    <a:pt x="411721" y="1774050"/>
                  </a:lnTo>
                  <a:lnTo>
                    <a:pt x="303682" y="1817103"/>
                  </a:lnTo>
                  <a:lnTo>
                    <a:pt x="301155" y="1812036"/>
                  </a:lnTo>
                  <a:lnTo>
                    <a:pt x="300316" y="1808657"/>
                  </a:lnTo>
                  <a:lnTo>
                    <a:pt x="301155" y="1805279"/>
                  </a:lnTo>
                  <a:lnTo>
                    <a:pt x="302844" y="1802752"/>
                  </a:lnTo>
                  <a:lnTo>
                    <a:pt x="331546" y="1775739"/>
                  </a:lnTo>
                  <a:lnTo>
                    <a:pt x="367830" y="1763928"/>
                  </a:lnTo>
                  <a:lnTo>
                    <a:pt x="405815" y="1763928"/>
                  </a:lnTo>
                  <a:lnTo>
                    <a:pt x="408343" y="1765617"/>
                  </a:lnTo>
                  <a:lnTo>
                    <a:pt x="410032" y="1768995"/>
                  </a:lnTo>
                  <a:lnTo>
                    <a:pt x="411721" y="1774050"/>
                  </a:lnTo>
                  <a:lnTo>
                    <a:pt x="411721" y="1749259"/>
                  </a:lnTo>
                  <a:lnTo>
                    <a:pt x="411124" y="1748980"/>
                  </a:lnTo>
                  <a:lnTo>
                    <a:pt x="403288" y="1747901"/>
                  </a:lnTo>
                  <a:lnTo>
                    <a:pt x="375424" y="1747901"/>
                  </a:lnTo>
                  <a:lnTo>
                    <a:pt x="362712" y="1717509"/>
                  </a:lnTo>
                  <a:lnTo>
                    <a:pt x="360235" y="1711604"/>
                  </a:lnTo>
                  <a:lnTo>
                    <a:pt x="365302" y="1709077"/>
                  </a:lnTo>
                  <a:lnTo>
                    <a:pt x="397370" y="1693037"/>
                  </a:lnTo>
                  <a:lnTo>
                    <a:pt x="404926" y="1687334"/>
                  </a:lnTo>
                  <a:lnTo>
                    <a:pt x="409714" y="1679638"/>
                  </a:lnTo>
                  <a:lnTo>
                    <a:pt x="411492" y="1670850"/>
                  </a:lnTo>
                  <a:lnTo>
                    <a:pt x="410032" y="1661807"/>
                  </a:lnTo>
                  <a:lnTo>
                    <a:pt x="407212" y="1654213"/>
                  </a:lnTo>
                  <a:lnTo>
                    <a:pt x="394843" y="1621028"/>
                  </a:lnTo>
                  <a:lnTo>
                    <a:pt x="394843" y="1669415"/>
                  </a:lnTo>
                  <a:lnTo>
                    <a:pt x="393153" y="1673631"/>
                  </a:lnTo>
                  <a:lnTo>
                    <a:pt x="388937" y="1675307"/>
                  </a:lnTo>
                  <a:lnTo>
                    <a:pt x="356870" y="1691157"/>
                  </a:lnTo>
                  <a:lnTo>
                    <a:pt x="356870" y="1748739"/>
                  </a:lnTo>
                  <a:lnTo>
                    <a:pt x="326478" y="1758873"/>
                  </a:lnTo>
                  <a:lnTo>
                    <a:pt x="315506" y="1726793"/>
                  </a:lnTo>
                  <a:lnTo>
                    <a:pt x="320573" y="1727631"/>
                  </a:lnTo>
                  <a:lnTo>
                    <a:pt x="324777" y="1726793"/>
                  </a:lnTo>
                  <a:lnTo>
                    <a:pt x="329006" y="1724266"/>
                  </a:lnTo>
                  <a:lnTo>
                    <a:pt x="339763" y="1719199"/>
                  </a:lnTo>
                  <a:lnTo>
                    <a:pt x="343357" y="1717509"/>
                  </a:lnTo>
                  <a:lnTo>
                    <a:pt x="356870" y="1748739"/>
                  </a:lnTo>
                  <a:lnTo>
                    <a:pt x="356870" y="1691157"/>
                  </a:lnTo>
                  <a:lnTo>
                    <a:pt x="320573" y="1709077"/>
                  </a:lnTo>
                  <a:lnTo>
                    <a:pt x="317195" y="1709077"/>
                  </a:lnTo>
                  <a:lnTo>
                    <a:pt x="259803" y="1702320"/>
                  </a:lnTo>
                  <a:lnTo>
                    <a:pt x="242912" y="1651660"/>
                  </a:lnTo>
                  <a:lnTo>
                    <a:pt x="242912" y="1705698"/>
                  </a:lnTo>
                  <a:lnTo>
                    <a:pt x="174548" y="1734388"/>
                  </a:lnTo>
                  <a:lnTo>
                    <a:pt x="148107" y="1655064"/>
                  </a:lnTo>
                  <a:lnTo>
                    <a:pt x="145859" y="1648307"/>
                  </a:lnTo>
                  <a:lnTo>
                    <a:pt x="165265" y="1640713"/>
                  </a:lnTo>
                  <a:lnTo>
                    <a:pt x="186372" y="1704860"/>
                  </a:lnTo>
                  <a:lnTo>
                    <a:pt x="202399" y="1699793"/>
                  </a:lnTo>
                  <a:lnTo>
                    <a:pt x="182702" y="1640713"/>
                  </a:lnTo>
                  <a:lnTo>
                    <a:pt x="180454" y="1633956"/>
                  </a:lnTo>
                  <a:lnTo>
                    <a:pt x="214223" y="1620456"/>
                  </a:lnTo>
                  <a:lnTo>
                    <a:pt x="242912" y="1705698"/>
                  </a:lnTo>
                  <a:lnTo>
                    <a:pt x="242912" y="1651660"/>
                  </a:lnTo>
                  <a:lnTo>
                    <a:pt x="232511" y="1620456"/>
                  </a:lnTo>
                  <a:lnTo>
                    <a:pt x="228574" y="1608645"/>
                  </a:lnTo>
                  <a:lnTo>
                    <a:pt x="234480" y="1577416"/>
                  </a:lnTo>
                  <a:lnTo>
                    <a:pt x="235318" y="1574888"/>
                  </a:lnTo>
                  <a:lnTo>
                    <a:pt x="237007" y="1572348"/>
                  </a:lnTo>
                  <a:lnTo>
                    <a:pt x="239547" y="1571510"/>
                  </a:lnTo>
                  <a:lnTo>
                    <a:pt x="288785" y="1550403"/>
                  </a:lnTo>
                  <a:lnTo>
                    <a:pt x="328168" y="1533537"/>
                  </a:lnTo>
                  <a:lnTo>
                    <a:pt x="334073" y="1530997"/>
                  </a:lnTo>
                  <a:lnTo>
                    <a:pt x="338289" y="1529308"/>
                  </a:lnTo>
                  <a:lnTo>
                    <a:pt x="343357" y="1530997"/>
                  </a:lnTo>
                  <a:lnTo>
                    <a:pt x="345046" y="1535226"/>
                  </a:lnTo>
                  <a:lnTo>
                    <a:pt x="351802" y="1552943"/>
                  </a:lnTo>
                  <a:lnTo>
                    <a:pt x="310438" y="1566443"/>
                  </a:lnTo>
                  <a:lnTo>
                    <a:pt x="315506" y="1582483"/>
                  </a:lnTo>
                  <a:lnTo>
                    <a:pt x="356870" y="1568983"/>
                  </a:lnTo>
                  <a:lnTo>
                    <a:pt x="366991" y="1595983"/>
                  </a:lnTo>
                  <a:lnTo>
                    <a:pt x="327317" y="1609483"/>
                  </a:lnTo>
                  <a:lnTo>
                    <a:pt x="332384" y="1625523"/>
                  </a:lnTo>
                  <a:lnTo>
                    <a:pt x="372897" y="1612023"/>
                  </a:lnTo>
                  <a:lnTo>
                    <a:pt x="383032" y="1639023"/>
                  </a:lnTo>
                  <a:lnTo>
                    <a:pt x="344208" y="1651685"/>
                  </a:lnTo>
                  <a:lnTo>
                    <a:pt x="349262" y="1667713"/>
                  </a:lnTo>
                  <a:lnTo>
                    <a:pt x="388937" y="1654213"/>
                  </a:lnTo>
                  <a:lnTo>
                    <a:pt x="393153" y="1665185"/>
                  </a:lnTo>
                  <a:lnTo>
                    <a:pt x="394843" y="1669415"/>
                  </a:lnTo>
                  <a:lnTo>
                    <a:pt x="394843" y="1621028"/>
                  </a:lnTo>
                  <a:lnTo>
                    <a:pt x="391490" y="1612023"/>
                  </a:lnTo>
                  <a:lnTo>
                    <a:pt x="375450" y="1568983"/>
                  </a:lnTo>
                  <a:lnTo>
                    <a:pt x="361924" y="1532686"/>
                  </a:lnTo>
                  <a:lnTo>
                    <a:pt x="359829" y="1529308"/>
                  </a:lnTo>
                  <a:lnTo>
                    <a:pt x="356539" y="1524025"/>
                  </a:lnTo>
                  <a:lnTo>
                    <a:pt x="348627" y="1518450"/>
                  </a:lnTo>
                  <a:lnTo>
                    <a:pt x="339140" y="1516189"/>
                  </a:lnTo>
                  <a:lnTo>
                    <a:pt x="329006" y="1517497"/>
                  </a:lnTo>
                  <a:lnTo>
                    <a:pt x="328168" y="1517497"/>
                  </a:lnTo>
                  <a:lnTo>
                    <a:pt x="328168" y="1518450"/>
                  </a:lnTo>
                  <a:lnTo>
                    <a:pt x="327926" y="1518450"/>
                  </a:lnTo>
                  <a:lnTo>
                    <a:pt x="292709" y="1533537"/>
                  </a:lnTo>
                  <a:lnTo>
                    <a:pt x="287642" y="1520875"/>
                  </a:lnTo>
                  <a:lnTo>
                    <a:pt x="307073" y="1498079"/>
                  </a:lnTo>
                  <a:lnTo>
                    <a:pt x="316230" y="1486090"/>
                  </a:lnTo>
                  <a:lnTo>
                    <a:pt x="323418" y="1472984"/>
                  </a:lnTo>
                  <a:lnTo>
                    <a:pt x="328549" y="1458925"/>
                  </a:lnTo>
                  <a:lnTo>
                    <a:pt x="331546" y="1444066"/>
                  </a:lnTo>
                  <a:lnTo>
                    <a:pt x="354622" y="1416215"/>
                  </a:lnTo>
                  <a:lnTo>
                    <a:pt x="356019" y="1414538"/>
                  </a:lnTo>
                  <a:lnTo>
                    <a:pt x="364388" y="1399349"/>
                  </a:lnTo>
                  <a:lnTo>
                    <a:pt x="364464" y="1399197"/>
                  </a:lnTo>
                  <a:lnTo>
                    <a:pt x="366039" y="1382356"/>
                  </a:lnTo>
                  <a:lnTo>
                    <a:pt x="361124" y="1365999"/>
                  </a:lnTo>
                  <a:lnTo>
                    <a:pt x="354787" y="1357998"/>
                  </a:lnTo>
                  <a:lnTo>
                    <a:pt x="350113" y="1352080"/>
                  </a:lnTo>
                  <a:lnTo>
                    <a:pt x="349719" y="1351788"/>
                  </a:lnTo>
                  <a:lnTo>
                    <a:pt x="349719" y="1385925"/>
                  </a:lnTo>
                  <a:lnTo>
                    <a:pt x="347573" y="1396822"/>
                  </a:lnTo>
                  <a:lnTo>
                    <a:pt x="346786" y="1399197"/>
                  </a:lnTo>
                  <a:lnTo>
                    <a:pt x="346735" y="1399349"/>
                  </a:lnTo>
                  <a:lnTo>
                    <a:pt x="345046" y="1401025"/>
                  </a:lnTo>
                  <a:lnTo>
                    <a:pt x="343357" y="1403565"/>
                  </a:lnTo>
                  <a:lnTo>
                    <a:pt x="333222" y="1416215"/>
                  </a:lnTo>
                  <a:lnTo>
                    <a:pt x="332384" y="1407782"/>
                  </a:lnTo>
                  <a:lnTo>
                    <a:pt x="330695" y="1400187"/>
                  </a:lnTo>
                  <a:lnTo>
                    <a:pt x="328168" y="1391754"/>
                  </a:lnTo>
                  <a:lnTo>
                    <a:pt x="317195" y="1358836"/>
                  </a:lnTo>
                  <a:lnTo>
                    <a:pt x="323100" y="1357998"/>
                  </a:lnTo>
                  <a:lnTo>
                    <a:pt x="349719" y="1385925"/>
                  </a:lnTo>
                  <a:lnTo>
                    <a:pt x="349719" y="1351788"/>
                  </a:lnTo>
                  <a:lnTo>
                    <a:pt x="343357" y="1347025"/>
                  </a:lnTo>
                  <a:lnTo>
                    <a:pt x="339979" y="1345336"/>
                  </a:lnTo>
                  <a:lnTo>
                    <a:pt x="333006" y="1342809"/>
                  </a:lnTo>
                  <a:lnTo>
                    <a:pt x="325945" y="1341539"/>
                  </a:lnTo>
                  <a:lnTo>
                    <a:pt x="318731" y="1341539"/>
                  </a:lnTo>
                  <a:lnTo>
                    <a:pt x="316598" y="1341907"/>
                  </a:lnTo>
                  <a:lnTo>
                    <a:pt x="316598" y="1421358"/>
                  </a:lnTo>
                  <a:lnTo>
                    <a:pt x="315036" y="1444066"/>
                  </a:lnTo>
                  <a:lnTo>
                    <a:pt x="314972" y="1444917"/>
                  </a:lnTo>
                  <a:lnTo>
                    <a:pt x="307505" y="1467205"/>
                  </a:lnTo>
                  <a:lnTo>
                    <a:pt x="294411" y="1487119"/>
                  </a:lnTo>
                  <a:lnTo>
                    <a:pt x="268236" y="1517497"/>
                  </a:lnTo>
                  <a:lnTo>
                    <a:pt x="275831" y="1537754"/>
                  </a:lnTo>
                  <a:lnTo>
                    <a:pt x="245452" y="1550403"/>
                  </a:lnTo>
                  <a:lnTo>
                    <a:pt x="237007" y="1529308"/>
                  </a:lnTo>
                  <a:lnTo>
                    <a:pt x="199872" y="1525930"/>
                  </a:lnTo>
                  <a:lnTo>
                    <a:pt x="152819" y="1507896"/>
                  </a:lnTo>
                  <a:lnTo>
                    <a:pt x="123063" y="1469199"/>
                  </a:lnTo>
                  <a:lnTo>
                    <a:pt x="123063" y="1502308"/>
                  </a:lnTo>
                  <a:lnTo>
                    <a:pt x="83743" y="1488757"/>
                  </a:lnTo>
                  <a:lnTo>
                    <a:pt x="78232" y="1470431"/>
                  </a:lnTo>
                  <a:lnTo>
                    <a:pt x="80225" y="1460207"/>
                  </a:lnTo>
                  <a:lnTo>
                    <a:pt x="85725" y="1451419"/>
                  </a:lnTo>
                  <a:lnTo>
                    <a:pt x="94373" y="1444917"/>
                  </a:lnTo>
                  <a:lnTo>
                    <a:pt x="106184" y="1473619"/>
                  </a:lnTo>
                  <a:lnTo>
                    <a:pt x="109664" y="1481213"/>
                  </a:lnTo>
                  <a:lnTo>
                    <a:pt x="113677" y="1488592"/>
                  </a:lnTo>
                  <a:lnTo>
                    <a:pt x="118173" y="1495691"/>
                  </a:lnTo>
                  <a:lnTo>
                    <a:pt x="123063" y="1502308"/>
                  </a:lnTo>
                  <a:lnTo>
                    <a:pt x="123063" y="1469199"/>
                  </a:lnTo>
                  <a:lnTo>
                    <a:pt x="122224" y="1467700"/>
                  </a:lnTo>
                  <a:lnTo>
                    <a:pt x="113245" y="1444917"/>
                  </a:lnTo>
                  <a:lnTo>
                    <a:pt x="100279" y="1411998"/>
                  </a:lnTo>
                  <a:lnTo>
                    <a:pt x="98590" y="1407782"/>
                  </a:lnTo>
                  <a:lnTo>
                    <a:pt x="100279" y="1402715"/>
                  </a:lnTo>
                  <a:lnTo>
                    <a:pt x="104495" y="1401025"/>
                  </a:lnTo>
                  <a:lnTo>
                    <a:pt x="282587" y="1336890"/>
                  </a:lnTo>
                  <a:lnTo>
                    <a:pt x="285115" y="1336052"/>
                  </a:lnTo>
                  <a:lnTo>
                    <a:pt x="286804" y="1336052"/>
                  </a:lnTo>
                  <a:lnTo>
                    <a:pt x="312026" y="1397342"/>
                  </a:lnTo>
                  <a:lnTo>
                    <a:pt x="316598" y="1421358"/>
                  </a:lnTo>
                  <a:lnTo>
                    <a:pt x="316598" y="1341907"/>
                  </a:lnTo>
                  <a:lnTo>
                    <a:pt x="311277" y="1342809"/>
                  </a:lnTo>
                  <a:lnTo>
                    <a:pt x="309029" y="1336052"/>
                  </a:lnTo>
                  <a:lnTo>
                    <a:pt x="308749" y="1335201"/>
                  </a:lnTo>
                  <a:lnTo>
                    <a:pt x="303745" y="1326426"/>
                  </a:lnTo>
                  <a:lnTo>
                    <a:pt x="295884" y="1320647"/>
                  </a:lnTo>
                  <a:lnTo>
                    <a:pt x="286435" y="1318348"/>
                  </a:lnTo>
                  <a:lnTo>
                    <a:pt x="276682" y="1320012"/>
                  </a:lnTo>
                  <a:lnTo>
                    <a:pt x="98590" y="1384160"/>
                  </a:lnTo>
                  <a:lnTo>
                    <a:pt x="89801" y="1389519"/>
                  </a:lnTo>
                  <a:lnTo>
                    <a:pt x="84035" y="1397342"/>
                  </a:lnTo>
                  <a:lnTo>
                    <a:pt x="81737" y="1406588"/>
                  </a:lnTo>
                  <a:lnTo>
                    <a:pt x="83400" y="1416215"/>
                  </a:lnTo>
                  <a:lnTo>
                    <a:pt x="83400" y="1417066"/>
                  </a:lnTo>
                  <a:lnTo>
                    <a:pt x="87617" y="1428038"/>
                  </a:lnTo>
                  <a:lnTo>
                    <a:pt x="73469" y="1438186"/>
                  </a:lnTo>
                  <a:lnTo>
                    <a:pt x="64300" y="1452308"/>
                  </a:lnTo>
                  <a:lnTo>
                    <a:pt x="60667" y="1468628"/>
                  </a:lnTo>
                  <a:lnTo>
                    <a:pt x="63131" y="1485430"/>
                  </a:lnTo>
                  <a:lnTo>
                    <a:pt x="69202" y="1497076"/>
                  </a:lnTo>
                  <a:lnTo>
                    <a:pt x="78117" y="1506423"/>
                  </a:lnTo>
                  <a:lnTo>
                    <a:pt x="89255" y="1513078"/>
                  </a:lnTo>
                  <a:lnTo>
                    <a:pt x="101955" y="1516646"/>
                  </a:lnTo>
                  <a:lnTo>
                    <a:pt x="141630" y="1520875"/>
                  </a:lnTo>
                  <a:lnTo>
                    <a:pt x="154241" y="1528914"/>
                  </a:lnTo>
                  <a:lnTo>
                    <a:pt x="167817" y="1535226"/>
                  </a:lnTo>
                  <a:lnTo>
                    <a:pt x="181991" y="1539621"/>
                  </a:lnTo>
                  <a:lnTo>
                    <a:pt x="196494" y="1541970"/>
                  </a:lnTo>
                  <a:lnTo>
                    <a:pt x="224345" y="1544497"/>
                  </a:lnTo>
                  <a:lnTo>
                    <a:pt x="229412" y="1557159"/>
                  </a:lnTo>
                  <a:lnTo>
                    <a:pt x="223507" y="1560537"/>
                  </a:lnTo>
                  <a:lnTo>
                    <a:pt x="219278" y="1566443"/>
                  </a:lnTo>
                  <a:lnTo>
                    <a:pt x="217601" y="1574050"/>
                  </a:lnTo>
                  <a:lnTo>
                    <a:pt x="211683" y="1602740"/>
                  </a:lnTo>
                  <a:lnTo>
                    <a:pt x="5740" y="1686280"/>
                  </a:lnTo>
                  <a:lnTo>
                    <a:pt x="11658" y="1702320"/>
                  </a:lnTo>
                  <a:lnTo>
                    <a:pt x="129819" y="1655064"/>
                  </a:lnTo>
                  <a:lnTo>
                    <a:pt x="158521" y="1741144"/>
                  </a:lnTo>
                  <a:lnTo>
                    <a:pt x="5740" y="1804441"/>
                  </a:lnTo>
                  <a:lnTo>
                    <a:pt x="12496" y="1819630"/>
                  </a:lnTo>
                  <a:lnTo>
                    <a:pt x="218097" y="1734388"/>
                  </a:lnTo>
                  <a:lnTo>
                    <a:pt x="254736" y="1719199"/>
                  </a:lnTo>
                  <a:lnTo>
                    <a:pt x="296938" y="1724266"/>
                  </a:lnTo>
                  <a:lnTo>
                    <a:pt x="312127" y="1770672"/>
                  </a:lnTo>
                  <a:lnTo>
                    <a:pt x="291871" y="1790090"/>
                  </a:lnTo>
                  <a:lnTo>
                    <a:pt x="287147" y="1795868"/>
                  </a:lnTo>
                  <a:lnTo>
                    <a:pt x="284480" y="1802752"/>
                  </a:lnTo>
                  <a:lnTo>
                    <a:pt x="284137" y="1808657"/>
                  </a:lnTo>
                  <a:lnTo>
                    <a:pt x="284035" y="1810270"/>
                  </a:lnTo>
                  <a:lnTo>
                    <a:pt x="285965" y="1817941"/>
                  </a:lnTo>
                  <a:lnTo>
                    <a:pt x="294411" y="1839036"/>
                  </a:lnTo>
                  <a:lnTo>
                    <a:pt x="350443" y="1817103"/>
                  </a:lnTo>
                  <a:lnTo>
                    <a:pt x="434505" y="1784184"/>
                  </a:lnTo>
                  <a:close/>
                </a:path>
                <a:path w="520700" h="1839595">
                  <a:moveTo>
                    <a:pt x="458470" y="251790"/>
                  </a:moveTo>
                  <a:lnTo>
                    <a:pt x="451650" y="244970"/>
                  </a:lnTo>
                  <a:lnTo>
                    <a:pt x="404304" y="244970"/>
                  </a:lnTo>
                  <a:lnTo>
                    <a:pt x="397484" y="251790"/>
                  </a:lnTo>
                  <a:lnTo>
                    <a:pt x="397484" y="260210"/>
                  </a:lnTo>
                  <a:lnTo>
                    <a:pt x="397484" y="268630"/>
                  </a:lnTo>
                  <a:lnTo>
                    <a:pt x="404304" y="275463"/>
                  </a:lnTo>
                  <a:lnTo>
                    <a:pt x="451650" y="275463"/>
                  </a:lnTo>
                  <a:lnTo>
                    <a:pt x="458470" y="268630"/>
                  </a:lnTo>
                  <a:lnTo>
                    <a:pt x="458470" y="251790"/>
                  </a:lnTo>
                  <a:close/>
                </a:path>
                <a:path w="520700" h="1839595">
                  <a:moveTo>
                    <a:pt x="520484" y="260210"/>
                  </a:moveTo>
                  <a:lnTo>
                    <a:pt x="516318" y="213982"/>
                  </a:lnTo>
                  <a:lnTo>
                    <a:pt x="516280" y="213563"/>
                  </a:lnTo>
                  <a:lnTo>
                    <a:pt x="504151" y="169595"/>
                  </a:lnTo>
                  <a:lnTo>
                    <a:pt x="489991" y="139852"/>
                  </a:lnTo>
                  <a:lnTo>
                    <a:pt x="489991" y="260210"/>
                  </a:lnTo>
                  <a:lnTo>
                    <a:pt x="485317" y="306451"/>
                  </a:lnTo>
                  <a:lnTo>
                    <a:pt x="471906" y="349554"/>
                  </a:lnTo>
                  <a:lnTo>
                    <a:pt x="450697" y="388569"/>
                  </a:lnTo>
                  <a:lnTo>
                    <a:pt x="422617" y="422579"/>
                  </a:lnTo>
                  <a:lnTo>
                    <a:pt x="388607" y="450659"/>
                  </a:lnTo>
                  <a:lnTo>
                    <a:pt x="349580" y="471855"/>
                  </a:lnTo>
                  <a:lnTo>
                    <a:pt x="306489" y="485267"/>
                  </a:lnTo>
                  <a:lnTo>
                    <a:pt x="260248" y="489940"/>
                  </a:lnTo>
                  <a:lnTo>
                    <a:pt x="213995" y="485267"/>
                  </a:lnTo>
                  <a:lnTo>
                    <a:pt x="170903" y="471855"/>
                  </a:lnTo>
                  <a:lnTo>
                    <a:pt x="131876" y="450659"/>
                  </a:lnTo>
                  <a:lnTo>
                    <a:pt x="97866" y="422579"/>
                  </a:lnTo>
                  <a:lnTo>
                    <a:pt x="69786" y="388569"/>
                  </a:lnTo>
                  <a:lnTo>
                    <a:pt x="48577" y="349554"/>
                  </a:lnTo>
                  <a:lnTo>
                    <a:pt x="35179" y="306451"/>
                  </a:lnTo>
                  <a:lnTo>
                    <a:pt x="30505" y="260210"/>
                  </a:lnTo>
                  <a:lnTo>
                    <a:pt x="35179" y="213982"/>
                  </a:lnTo>
                  <a:lnTo>
                    <a:pt x="48577" y="170878"/>
                  </a:lnTo>
                  <a:lnTo>
                    <a:pt x="69786" y="131864"/>
                  </a:lnTo>
                  <a:lnTo>
                    <a:pt x="97866" y="97853"/>
                  </a:lnTo>
                  <a:lnTo>
                    <a:pt x="131876" y="69773"/>
                  </a:lnTo>
                  <a:lnTo>
                    <a:pt x="170903" y="48577"/>
                  </a:lnTo>
                  <a:lnTo>
                    <a:pt x="213995" y="35166"/>
                  </a:lnTo>
                  <a:lnTo>
                    <a:pt x="260248" y="30492"/>
                  </a:lnTo>
                  <a:lnTo>
                    <a:pt x="306489" y="35166"/>
                  </a:lnTo>
                  <a:lnTo>
                    <a:pt x="349580" y="48577"/>
                  </a:lnTo>
                  <a:lnTo>
                    <a:pt x="388607" y="69773"/>
                  </a:lnTo>
                  <a:lnTo>
                    <a:pt x="422617" y="97853"/>
                  </a:lnTo>
                  <a:lnTo>
                    <a:pt x="450697" y="131864"/>
                  </a:lnTo>
                  <a:lnTo>
                    <a:pt x="471906" y="170878"/>
                  </a:lnTo>
                  <a:lnTo>
                    <a:pt x="485317" y="213982"/>
                  </a:lnTo>
                  <a:lnTo>
                    <a:pt x="489991" y="260210"/>
                  </a:lnTo>
                  <a:lnTo>
                    <a:pt x="489991" y="139852"/>
                  </a:lnTo>
                  <a:lnTo>
                    <a:pt x="459130" y="92748"/>
                  </a:lnTo>
                  <a:lnTo>
                    <a:pt x="427736" y="61341"/>
                  </a:lnTo>
                  <a:lnTo>
                    <a:pt x="391401" y="35623"/>
                  </a:lnTo>
                  <a:lnTo>
                    <a:pt x="380619" y="30492"/>
                  </a:lnTo>
                  <a:lnTo>
                    <a:pt x="350875" y="16332"/>
                  </a:lnTo>
                  <a:lnTo>
                    <a:pt x="306908" y="4203"/>
                  </a:lnTo>
                  <a:lnTo>
                    <a:pt x="260248" y="0"/>
                  </a:lnTo>
                  <a:lnTo>
                    <a:pt x="213575" y="4203"/>
                  </a:lnTo>
                  <a:lnTo>
                    <a:pt x="169608" y="16332"/>
                  </a:lnTo>
                  <a:lnTo>
                    <a:pt x="129082" y="35623"/>
                  </a:lnTo>
                  <a:lnTo>
                    <a:pt x="92748" y="61341"/>
                  </a:lnTo>
                  <a:lnTo>
                    <a:pt x="61353" y="92748"/>
                  </a:lnTo>
                  <a:lnTo>
                    <a:pt x="35623" y="129070"/>
                  </a:lnTo>
                  <a:lnTo>
                    <a:pt x="16332" y="169595"/>
                  </a:lnTo>
                  <a:lnTo>
                    <a:pt x="4203" y="213563"/>
                  </a:lnTo>
                  <a:lnTo>
                    <a:pt x="0" y="260210"/>
                  </a:lnTo>
                  <a:lnTo>
                    <a:pt x="4165" y="306451"/>
                  </a:lnTo>
                  <a:lnTo>
                    <a:pt x="4203" y="306882"/>
                  </a:lnTo>
                  <a:lnTo>
                    <a:pt x="16332" y="350837"/>
                  </a:lnTo>
                  <a:lnTo>
                    <a:pt x="35636" y="391363"/>
                  </a:lnTo>
                  <a:lnTo>
                    <a:pt x="61353" y="427697"/>
                  </a:lnTo>
                  <a:lnTo>
                    <a:pt x="92760" y="459092"/>
                  </a:lnTo>
                  <a:lnTo>
                    <a:pt x="129095" y="484809"/>
                  </a:lnTo>
                  <a:lnTo>
                    <a:pt x="169621" y="504101"/>
                  </a:lnTo>
                  <a:lnTo>
                    <a:pt x="213575" y="516229"/>
                  </a:lnTo>
                  <a:lnTo>
                    <a:pt x="260248" y="520433"/>
                  </a:lnTo>
                  <a:lnTo>
                    <a:pt x="306908" y="516229"/>
                  </a:lnTo>
                  <a:lnTo>
                    <a:pt x="350875" y="504101"/>
                  </a:lnTo>
                  <a:lnTo>
                    <a:pt x="380619" y="489940"/>
                  </a:lnTo>
                  <a:lnTo>
                    <a:pt x="391401" y="484809"/>
                  </a:lnTo>
                  <a:lnTo>
                    <a:pt x="427736" y="459092"/>
                  </a:lnTo>
                  <a:lnTo>
                    <a:pt x="459130" y="427697"/>
                  </a:lnTo>
                  <a:lnTo>
                    <a:pt x="484860" y="391363"/>
                  </a:lnTo>
                  <a:lnTo>
                    <a:pt x="504151" y="350837"/>
                  </a:lnTo>
                  <a:lnTo>
                    <a:pt x="516280" y="306882"/>
                  </a:lnTo>
                  <a:lnTo>
                    <a:pt x="520484" y="2602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16479" y="3823094"/>
              <a:ext cx="101285" cy="11814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345108" y="3991881"/>
              <a:ext cx="101281" cy="11814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50239" y="3991882"/>
              <a:ext cx="101285" cy="118149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5335981" y="3827322"/>
              <a:ext cx="520700" cy="1772285"/>
            </a:xfrm>
            <a:custGeom>
              <a:avLst/>
              <a:gdLst/>
              <a:ahLst/>
              <a:cxnLst/>
              <a:rect l="l" t="t" r="r" b="b"/>
              <a:pathLst>
                <a:path w="520700" h="1772285">
                  <a:moveTo>
                    <a:pt x="288315" y="81889"/>
                  </a:moveTo>
                  <a:lnTo>
                    <a:pt x="287020" y="43459"/>
                  </a:lnTo>
                  <a:lnTo>
                    <a:pt x="276542" y="13258"/>
                  </a:lnTo>
                  <a:lnTo>
                    <a:pt x="269074" y="0"/>
                  </a:lnTo>
                  <a:lnTo>
                    <a:pt x="254736" y="9283"/>
                  </a:lnTo>
                  <a:lnTo>
                    <a:pt x="260578" y="19481"/>
                  </a:lnTo>
                  <a:lnTo>
                    <a:pt x="269824" y="44729"/>
                  </a:lnTo>
                  <a:lnTo>
                    <a:pt x="271945" y="76923"/>
                  </a:lnTo>
                  <a:lnTo>
                    <a:pt x="256425" y="108026"/>
                  </a:lnTo>
                  <a:lnTo>
                    <a:pt x="268236" y="119837"/>
                  </a:lnTo>
                  <a:lnTo>
                    <a:pt x="288315" y="81889"/>
                  </a:lnTo>
                  <a:close/>
                </a:path>
                <a:path w="520700" h="1772285">
                  <a:moveTo>
                    <a:pt x="438492" y="1420901"/>
                  </a:moveTo>
                  <a:lnTo>
                    <a:pt x="437654" y="1414640"/>
                  </a:lnTo>
                  <a:lnTo>
                    <a:pt x="426986" y="1308341"/>
                  </a:lnTo>
                  <a:lnTo>
                    <a:pt x="426643" y="1303794"/>
                  </a:lnTo>
                  <a:lnTo>
                    <a:pt x="421830" y="1300467"/>
                  </a:lnTo>
                  <a:lnTo>
                    <a:pt x="417461" y="1301711"/>
                  </a:lnTo>
                  <a:lnTo>
                    <a:pt x="313994" y="1328648"/>
                  </a:lnTo>
                  <a:lnTo>
                    <a:pt x="307822" y="1330045"/>
                  </a:lnTo>
                  <a:lnTo>
                    <a:pt x="306247" y="1338872"/>
                  </a:lnTo>
                  <a:lnTo>
                    <a:pt x="311556" y="1342326"/>
                  </a:lnTo>
                  <a:lnTo>
                    <a:pt x="337540" y="1360385"/>
                  </a:lnTo>
                  <a:lnTo>
                    <a:pt x="332460" y="1367904"/>
                  </a:lnTo>
                  <a:lnTo>
                    <a:pt x="324840" y="1378000"/>
                  </a:lnTo>
                  <a:lnTo>
                    <a:pt x="314464" y="1390281"/>
                  </a:lnTo>
                  <a:lnTo>
                    <a:pt x="301117" y="1404302"/>
                  </a:lnTo>
                  <a:lnTo>
                    <a:pt x="298132" y="1407274"/>
                  </a:lnTo>
                  <a:lnTo>
                    <a:pt x="298107" y="1412113"/>
                  </a:lnTo>
                  <a:lnTo>
                    <a:pt x="304050" y="1418107"/>
                  </a:lnTo>
                  <a:lnTo>
                    <a:pt x="308889" y="1418120"/>
                  </a:lnTo>
                  <a:lnTo>
                    <a:pt x="311873" y="1415161"/>
                  </a:lnTo>
                  <a:lnTo>
                    <a:pt x="344500" y="1377365"/>
                  </a:lnTo>
                  <a:lnTo>
                    <a:pt x="356273" y="1358252"/>
                  </a:lnTo>
                  <a:lnTo>
                    <a:pt x="355231" y="1354086"/>
                  </a:lnTo>
                  <a:lnTo>
                    <a:pt x="333908" y="1339253"/>
                  </a:lnTo>
                  <a:lnTo>
                    <a:pt x="412673" y="1318742"/>
                  </a:lnTo>
                  <a:lnTo>
                    <a:pt x="420789" y="1399667"/>
                  </a:lnTo>
                  <a:lnTo>
                    <a:pt x="399186" y="1384642"/>
                  </a:lnTo>
                  <a:lnTo>
                    <a:pt x="394525" y="1385430"/>
                  </a:lnTo>
                  <a:lnTo>
                    <a:pt x="359638" y="1427353"/>
                  </a:lnTo>
                  <a:lnTo>
                    <a:pt x="322440" y="1460906"/>
                  </a:lnTo>
                  <a:lnTo>
                    <a:pt x="280644" y="1489303"/>
                  </a:lnTo>
                  <a:lnTo>
                    <a:pt x="234365" y="1512430"/>
                  </a:lnTo>
                  <a:lnTo>
                    <a:pt x="191325" y="1527937"/>
                  </a:lnTo>
                  <a:lnTo>
                    <a:pt x="150393" y="1538325"/>
                  </a:lnTo>
                  <a:lnTo>
                    <a:pt x="81788" y="1547812"/>
                  </a:lnTo>
                  <a:lnTo>
                    <a:pt x="79590" y="1548371"/>
                  </a:lnTo>
                  <a:lnTo>
                    <a:pt x="78930" y="1544332"/>
                  </a:lnTo>
                  <a:lnTo>
                    <a:pt x="81114" y="1544104"/>
                  </a:lnTo>
                  <a:lnTo>
                    <a:pt x="129654" y="1527352"/>
                  </a:lnTo>
                  <a:lnTo>
                    <a:pt x="174802" y="1508150"/>
                  </a:lnTo>
                  <a:lnTo>
                    <a:pt x="216446" y="1486509"/>
                  </a:lnTo>
                  <a:lnTo>
                    <a:pt x="254495" y="1462506"/>
                  </a:lnTo>
                  <a:lnTo>
                    <a:pt x="288874" y="1436192"/>
                  </a:lnTo>
                  <a:lnTo>
                    <a:pt x="292493" y="1428635"/>
                  </a:lnTo>
                  <a:lnTo>
                    <a:pt x="287045" y="1422209"/>
                  </a:lnTo>
                  <a:lnTo>
                    <a:pt x="282232" y="1421803"/>
                  </a:lnTo>
                  <a:lnTo>
                    <a:pt x="279006" y="1424520"/>
                  </a:lnTo>
                  <a:lnTo>
                    <a:pt x="245618" y="1450086"/>
                  </a:lnTo>
                  <a:lnTo>
                    <a:pt x="208584" y="1473415"/>
                  </a:lnTo>
                  <a:lnTo>
                    <a:pt x="168008" y="1494459"/>
                  </a:lnTo>
                  <a:lnTo>
                    <a:pt x="123990" y="1513166"/>
                  </a:lnTo>
                  <a:lnTo>
                    <a:pt x="76606" y="1529499"/>
                  </a:lnTo>
                  <a:lnTo>
                    <a:pt x="68122" y="1532128"/>
                  </a:lnTo>
                  <a:lnTo>
                    <a:pt x="63144" y="1540357"/>
                  </a:lnTo>
                  <a:lnTo>
                    <a:pt x="66306" y="1557375"/>
                  </a:lnTo>
                  <a:lnTo>
                    <a:pt x="73279" y="1563090"/>
                  </a:lnTo>
                  <a:lnTo>
                    <a:pt x="81572" y="1563090"/>
                  </a:lnTo>
                  <a:lnTo>
                    <a:pt x="124447" y="1558544"/>
                  </a:lnTo>
                  <a:lnTo>
                    <a:pt x="164642" y="1550936"/>
                  </a:lnTo>
                  <a:lnTo>
                    <a:pt x="203314" y="1540243"/>
                  </a:lnTo>
                  <a:lnTo>
                    <a:pt x="240309" y="1526501"/>
                  </a:lnTo>
                  <a:lnTo>
                    <a:pt x="286816" y="1503387"/>
                  </a:lnTo>
                  <a:lnTo>
                    <a:pt x="329018" y="1475155"/>
                  </a:lnTo>
                  <a:lnTo>
                    <a:pt x="366763" y="1441919"/>
                  </a:lnTo>
                  <a:lnTo>
                    <a:pt x="399948" y="1403769"/>
                  </a:lnTo>
                  <a:lnTo>
                    <a:pt x="425691" y="1421676"/>
                  </a:lnTo>
                  <a:lnTo>
                    <a:pt x="430758" y="1425460"/>
                  </a:lnTo>
                  <a:lnTo>
                    <a:pt x="438492" y="1420901"/>
                  </a:lnTo>
                  <a:close/>
                </a:path>
                <a:path w="520700" h="1772285">
                  <a:moveTo>
                    <a:pt x="520484" y="1760181"/>
                  </a:moveTo>
                  <a:lnTo>
                    <a:pt x="517067" y="1756765"/>
                  </a:lnTo>
                  <a:lnTo>
                    <a:pt x="477735" y="1756765"/>
                  </a:lnTo>
                  <a:lnTo>
                    <a:pt x="477735" y="1609598"/>
                  </a:lnTo>
                  <a:lnTo>
                    <a:pt x="474319" y="1606181"/>
                  </a:lnTo>
                  <a:lnTo>
                    <a:pt x="465874" y="1606181"/>
                  </a:lnTo>
                  <a:lnTo>
                    <a:pt x="462457" y="1609598"/>
                  </a:lnTo>
                  <a:lnTo>
                    <a:pt x="462457" y="1756765"/>
                  </a:lnTo>
                  <a:lnTo>
                    <a:pt x="402958" y="1756765"/>
                  </a:lnTo>
                  <a:lnTo>
                    <a:pt x="402958" y="1503934"/>
                  </a:lnTo>
                  <a:lnTo>
                    <a:pt x="404101" y="1502791"/>
                  </a:lnTo>
                  <a:lnTo>
                    <a:pt x="461314" y="1502791"/>
                  </a:lnTo>
                  <a:lnTo>
                    <a:pt x="462457" y="1503934"/>
                  </a:lnTo>
                  <a:lnTo>
                    <a:pt x="462457" y="1587487"/>
                  </a:lnTo>
                  <a:lnTo>
                    <a:pt x="465874" y="1590903"/>
                  </a:lnTo>
                  <a:lnTo>
                    <a:pt x="474319" y="1590903"/>
                  </a:lnTo>
                  <a:lnTo>
                    <a:pt x="477735" y="1587487"/>
                  </a:lnTo>
                  <a:lnTo>
                    <a:pt x="477735" y="1502791"/>
                  </a:lnTo>
                  <a:lnTo>
                    <a:pt x="477735" y="1495513"/>
                  </a:lnTo>
                  <a:lnTo>
                    <a:pt x="469734" y="1487512"/>
                  </a:lnTo>
                  <a:lnTo>
                    <a:pt x="395681" y="1487512"/>
                  </a:lnTo>
                  <a:lnTo>
                    <a:pt x="387692" y="1495513"/>
                  </a:lnTo>
                  <a:lnTo>
                    <a:pt x="387692" y="1756765"/>
                  </a:lnTo>
                  <a:lnTo>
                    <a:pt x="362750" y="1756765"/>
                  </a:lnTo>
                  <a:lnTo>
                    <a:pt x="362750" y="1558378"/>
                  </a:lnTo>
                  <a:lnTo>
                    <a:pt x="362750" y="1551089"/>
                  </a:lnTo>
                  <a:lnTo>
                    <a:pt x="354761" y="1543100"/>
                  </a:lnTo>
                  <a:lnTo>
                    <a:pt x="347484" y="1543100"/>
                  </a:lnTo>
                  <a:lnTo>
                    <a:pt x="347484" y="1559521"/>
                  </a:lnTo>
                  <a:lnTo>
                    <a:pt x="347484" y="1756765"/>
                  </a:lnTo>
                  <a:lnTo>
                    <a:pt x="287985" y="1756765"/>
                  </a:lnTo>
                  <a:lnTo>
                    <a:pt x="287985" y="1559521"/>
                  </a:lnTo>
                  <a:lnTo>
                    <a:pt x="289128" y="1558378"/>
                  </a:lnTo>
                  <a:lnTo>
                    <a:pt x="346341" y="1558378"/>
                  </a:lnTo>
                  <a:lnTo>
                    <a:pt x="347484" y="1559521"/>
                  </a:lnTo>
                  <a:lnTo>
                    <a:pt x="347484" y="1543100"/>
                  </a:lnTo>
                  <a:lnTo>
                    <a:pt x="280708" y="1543100"/>
                  </a:lnTo>
                  <a:lnTo>
                    <a:pt x="272707" y="1551089"/>
                  </a:lnTo>
                  <a:lnTo>
                    <a:pt x="272707" y="1756765"/>
                  </a:lnTo>
                  <a:lnTo>
                    <a:pt x="247777" y="1756765"/>
                  </a:lnTo>
                  <a:lnTo>
                    <a:pt x="247777" y="1613966"/>
                  </a:lnTo>
                  <a:lnTo>
                    <a:pt x="247777" y="1606689"/>
                  </a:lnTo>
                  <a:lnTo>
                    <a:pt x="239788" y="1598688"/>
                  </a:lnTo>
                  <a:lnTo>
                    <a:pt x="165722" y="1598688"/>
                  </a:lnTo>
                  <a:lnTo>
                    <a:pt x="157734" y="1606689"/>
                  </a:lnTo>
                  <a:lnTo>
                    <a:pt x="157734" y="1687525"/>
                  </a:lnTo>
                  <a:lnTo>
                    <a:pt x="161150" y="1690941"/>
                  </a:lnTo>
                  <a:lnTo>
                    <a:pt x="169583" y="1690941"/>
                  </a:lnTo>
                  <a:lnTo>
                    <a:pt x="172999" y="1687525"/>
                  </a:lnTo>
                  <a:lnTo>
                    <a:pt x="172999" y="1615109"/>
                  </a:lnTo>
                  <a:lnTo>
                    <a:pt x="174155" y="1613966"/>
                  </a:lnTo>
                  <a:lnTo>
                    <a:pt x="231355" y="1613966"/>
                  </a:lnTo>
                  <a:lnTo>
                    <a:pt x="232498" y="1615109"/>
                  </a:lnTo>
                  <a:lnTo>
                    <a:pt x="232498" y="1756765"/>
                  </a:lnTo>
                  <a:lnTo>
                    <a:pt x="172999" y="1756765"/>
                  </a:lnTo>
                  <a:lnTo>
                    <a:pt x="172999" y="1709648"/>
                  </a:lnTo>
                  <a:lnTo>
                    <a:pt x="169583" y="1706219"/>
                  </a:lnTo>
                  <a:lnTo>
                    <a:pt x="161150" y="1706219"/>
                  </a:lnTo>
                  <a:lnTo>
                    <a:pt x="157734" y="1709648"/>
                  </a:lnTo>
                  <a:lnTo>
                    <a:pt x="157734" y="1756765"/>
                  </a:lnTo>
                  <a:lnTo>
                    <a:pt x="132803" y="1756765"/>
                  </a:lnTo>
                  <a:lnTo>
                    <a:pt x="132803" y="1669554"/>
                  </a:lnTo>
                  <a:lnTo>
                    <a:pt x="132803" y="1662277"/>
                  </a:lnTo>
                  <a:lnTo>
                    <a:pt x="124802" y="1654289"/>
                  </a:lnTo>
                  <a:lnTo>
                    <a:pt x="117525" y="1654289"/>
                  </a:lnTo>
                  <a:lnTo>
                    <a:pt x="117525" y="1670697"/>
                  </a:lnTo>
                  <a:lnTo>
                    <a:pt x="117525" y="1756765"/>
                  </a:lnTo>
                  <a:lnTo>
                    <a:pt x="58026" y="1756765"/>
                  </a:lnTo>
                  <a:lnTo>
                    <a:pt x="58026" y="1670697"/>
                  </a:lnTo>
                  <a:lnTo>
                    <a:pt x="59169" y="1669554"/>
                  </a:lnTo>
                  <a:lnTo>
                    <a:pt x="116382" y="1669554"/>
                  </a:lnTo>
                  <a:lnTo>
                    <a:pt x="117525" y="1670697"/>
                  </a:lnTo>
                  <a:lnTo>
                    <a:pt x="117525" y="1654289"/>
                  </a:lnTo>
                  <a:lnTo>
                    <a:pt x="50749" y="1654289"/>
                  </a:lnTo>
                  <a:lnTo>
                    <a:pt x="42748" y="1662277"/>
                  </a:lnTo>
                  <a:lnTo>
                    <a:pt x="42748" y="1756765"/>
                  </a:lnTo>
                  <a:lnTo>
                    <a:pt x="3416" y="1756765"/>
                  </a:lnTo>
                  <a:lnTo>
                    <a:pt x="0" y="1760181"/>
                  </a:lnTo>
                  <a:lnTo>
                    <a:pt x="0" y="1768614"/>
                  </a:lnTo>
                  <a:lnTo>
                    <a:pt x="3429" y="1772043"/>
                  </a:lnTo>
                  <a:lnTo>
                    <a:pt x="517067" y="1772043"/>
                  </a:lnTo>
                  <a:lnTo>
                    <a:pt x="520484" y="1768627"/>
                  </a:lnTo>
                  <a:lnTo>
                    <a:pt x="520484" y="17601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49968" y="-2598"/>
              <a:ext cx="3144629" cy="686319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709275" y="241833"/>
              <a:ext cx="1192022" cy="3630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dcterms:created xsi:type="dcterms:W3CDTF">2026-07-17T11:16:06Z</dcterms:created>
  <dcterms:modified xsi:type="dcterms:W3CDTF">2026-07-17T11:16:06Z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2025-10-31T00:00:00Z</vt:filetime>
  </property>
  <property fmtid="{D5CDD505-2E9C-101B-9397-08002B2CF9AE}" pid="4" name="Creator">
    <vt:lpwstr>Microsoft® PowerPoint® 2019</vt:lpwstr>
  </property>
  <property fmtid="{D5CDD505-2E9C-101B-9397-08002B2CF9AE}" pid="5" name="LastSaved">
    <vt:filetime>2026-07-17T00:00:00Z</vt:filetime>
  </property>
  <property fmtid="{D5CDD505-2E9C-101B-9397-08002B2CF9AE}" pid="6" name="Producer">
    <vt:lpwstr>Microsoft® PowerPoint® 2019</vt:lpwstr>
  </property>
</Properties>
</file>