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>
    <p:embeddedFont>
      <p:font typeface="Lexend" pitchFamily="2" charset="0"/>
      <p:regular r:id="rId18"/>
      <p:bold r:id="rId21"/>
    </p:embeddedFont>
    <p:embeddedFont>
      <p:font typeface="Lexend Deca" pitchFamily="2" charset="0"/>
      <p:regular r:id="rId19"/>
      <p:bold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
    <Relationship Id="rId18" Type="http://schemas.openxmlformats.org/officeDocument/2006/relationships/font" Target="fonts/font1.fntdata"/>
    <Relationship Id="rId19" Type="http://schemas.openxmlformats.org/officeDocument/2006/relationships/font" Target="fonts/font2.fntdata"/>
    <Relationship Id="rId20" Type="http://schemas.openxmlformats.org/officeDocument/2006/relationships/font" Target="fonts/font3.fntdata"/>
    <Relationship Id="rId21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d0e34732666ab0236f3c8670dd89ec40f2d3affc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5a7515fcc8a62b15d8cccf806ede8a4620b29b2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8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06674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568437" y="1143000"/>
            <a:ext cx="6438900" cy="6438900"/>
          </a:xfrm>
          <a:custGeom>
            <a:avLst/>
            <a:gdLst/>
            <a:ahLst/>
            <a:cxnLst/>
            <a:rect l="l" t="t" r="r" b="b"/>
            <a:pathLst>
              <a:path w="6438900" h="6438900">
                <a:moveTo>
                  <a:pt x="0" y="3219450"/>
                </a:moveTo>
                <a:cubicBezTo>
                  <a:pt x="0" y="1441412"/>
                  <a:pt x="1441412" y="0"/>
                  <a:pt x="3219450" y="0"/>
                </a:cubicBezTo>
                <a:cubicBezTo>
                  <a:pt x="4997488" y="0"/>
                  <a:pt x="6438900" y="1441412"/>
                  <a:pt x="6438900" y="3219450"/>
                </a:cubicBezTo>
                <a:cubicBezTo>
                  <a:pt x="6438900" y="4997488"/>
                  <a:pt x="4997488" y="6438900"/>
                  <a:pt x="3219450" y="6438900"/>
                </a:cubicBezTo>
                <a:cubicBezTo>
                  <a:pt x="1441412" y="6438900"/>
                  <a:pt x="0" y="4997488"/>
                  <a:pt x="0" y="3219450"/>
                </a:cubicBezTo>
              </a:path>
            </a:pathLst>
          </a:custGeom>
          <a:gradFill>
            <a:gsLst>
              <a:gs pos="0">
                <a:srgbClr val="80CAFF">
                  <a:alpha val="100000"/>
                </a:srgbClr>
              </a:gs>
              <a:gs pos="100000">
                <a:srgbClr val="55FAFE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015903" y="5669875"/>
            <a:ext cx="365158" cy="191854"/>
          </a:xfrm>
          <a:custGeom>
            <a:avLst/>
            <a:gdLst/>
            <a:ahLst/>
            <a:cxnLst/>
            <a:rect l="l" t="t" r="r" b="b"/>
            <a:pathLst>
              <a:path w="365158" h="191854">
                <a:moveTo>
                  <a:pt x="58137" y="184932"/>
                </a:moveTo>
                <a:cubicBezTo>
                  <a:pt x="51491" y="184932"/>
                  <a:pt x="44849" y="183547"/>
                  <a:pt x="38203" y="180778"/>
                </a:cubicBezTo>
                <a:cubicBezTo>
                  <a:pt x="12178" y="169705"/>
                  <a:pt x="0" y="139806"/>
                  <a:pt x="11072" y="113781"/>
                </a:cubicBezTo>
                <a:cubicBezTo>
                  <a:pt x="40142" y="44570"/>
                  <a:pt x="107415" y="-2"/>
                  <a:pt x="182437" y="-2"/>
                </a:cubicBezTo>
                <a:cubicBezTo>
                  <a:pt x="257462" y="-2"/>
                  <a:pt x="324735" y="44570"/>
                  <a:pt x="354079" y="113781"/>
                </a:cubicBezTo>
                <a:cubicBezTo>
                  <a:pt x="365154" y="139804"/>
                  <a:pt x="352973" y="169981"/>
                  <a:pt x="326948" y="180778"/>
                </a:cubicBezTo>
                <a:cubicBezTo>
                  <a:pt x="300923" y="191852"/>
                  <a:pt x="270750" y="179671"/>
                  <a:pt x="259952" y="153648"/>
                </a:cubicBezTo>
                <a:cubicBezTo>
                  <a:pt x="246664" y="122641"/>
                  <a:pt x="216210" y="102431"/>
                  <a:pt x="182437" y="102431"/>
                </a:cubicBezTo>
                <a:cubicBezTo>
                  <a:pt x="148663" y="102431"/>
                  <a:pt x="118487" y="122641"/>
                  <a:pt x="105198" y="153648"/>
                </a:cubicBezTo>
                <a:cubicBezTo>
                  <a:pt x="97169" y="173028"/>
                  <a:pt x="78067" y="184932"/>
                  <a:pt x="58133" y="184932"/>
                </a:cubicBezTo>
                <a:lnTo>
                  <a:pt x="58137" y="184932"/>
                </a:lnTo>
              </a:path>
            </a:pathLst>
          </a:custGeom>
          <a:solidFill>
            <a:srgbClr val="BFE5FF">
              <a:alpha val="36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139712" y="1217584"/>
            <a:ext cx="365158" cy="191854"/>
          </a:xfrm>
          <a:custGeom>
            <a:avLst/>
            <a:gdLst/>
            <a:ahLst/>
            <a:cxnLst/>
            <a:rect l="l" t="t" r="r" b="b"/>
            <a:pathLst>
              <a:path w="365158" h="191854">
                <a:moveTo>
                  <a:pt x="58137" y="184932"/>
                </a:moveTo>
                <a:cubicBezTo>
                  <a:pt x="51491" y="184932"/>
                  <a:pt x="44849" y="183547"/>
                  <a:pt x="38203" y="180778"/>
                </a:cubicBezTo>
                <a:cubicBezTo>
                  <a:pt x="12178" y="169705"/>
                  <a:pt x="0" y="139806"/>
                  <a:pt x="11072" y="113781"/>
                </a:cubicBezTo>
                <a:cubicBezTo>
                  <a:pt x="40142" y="44570"/>
                  <a:pt x="107415" y="-2"/>
                  <a:pt x="182437" y="-2"/>
                </a:cubicBezTo>
                <a:cubicBezTo>
                  <a:pt x="257462" y="-2"/>
                  <a:pt x="324735" y="44570"/>
                  <a:pt x="354079" y="113781"/>
                </a:cubicBezTo>
                <a:cubicBezTo>
                  <a:pt x="365154" y="139804"/>
                  <a:pt x="352973" y="169981"/>
                  <a:pt x="326948" y="180778"/>
                </a:cubicBezTo>
                <a:cubicBezTo>
                  <a:pt x="300923" y="191852"/>
                  <a:pt x="270750" y="179671"/>
                  <a:pt x="259952" y="153648"/>
                </a:cubicBezTo>
                <a:cubicBezTo>
                  <a:pt x="246664" y="122641"/>
                  <a:pt x="216210" y="102431"/>
                  <a:pt x="182437" y="102431"/>
                </a:cubicBezTo>
                <a:cubicBezTo>
                  <a:pt x="148663" y="102431"/>
                  <a:pt x="118487" y="122641"/>
                  <a:pt x="105198" y="153648"/>
                </a:cubicBezTo>
                <a:cubicBezTo>
                  <a:pt x="97169" y="173028"/>
                  <a:pt x="78067" y="184932"/>
                  <a:pt x="58133" y="184932"/>
                </a:cubicBezTo>
                <a:lnTo>
                  <a:pt x="58137" y="184932"/>
                </a:lnTo>
              </a:path>
            </a:pathLst>
          </a:custGeom>
          <a:solidFill>
            <a:srgbClr val="BFE5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127653" y="2487593"/>
            <a:ext cx="7269586" cy="5343036"/>
          </a:xfrm>
          <a:custGeom>
            <a:avLst/>
            <a:gdLst/>
            <a:ahLst/>
            <a:cxnLst/>
            <a:rect l="l" t="t" r="r" b="b"/>
            <a:pathLst>
              <a:path w="7269586" h="5343036">
                <a:moveTo>
                  <a:pt x="430069" y="766672"/>
                </a:moveTo>
                <a:cubicBezTo>
                  <a:pt x="505672" y="722218"/>
                  <a:pt x="583893" y="683054"/>
                  <a:pt x="661460" y="642126"/>
                </a:cubicBezTo>
                <a:cubicBezTo>
                  <a:pt x="640741" y="652171"/>
                  <a:pt x="619950" y="661949"/>
                  <a:pt x="599232" y="671994"/>
                </a:cubicBezTo>
                <a:cubicBezTo>
                  <a:pt x="703696" y="628768"/>
                  <a:pt x="808378" y="588055"/>
                  <a:pt x="916113" y="554126"/>
                </a:cubicBezTo>
                <a:cubicBezTo>
                  <a:pt x="1022031" y="520732"/>
                  <a:pt x="1129330" y="496689"/>
                  <a:pt x="1236993" y="470294"/>
                </a:cubicBezTo>
                <a:cubicBezTo>
                  <a:pt x="1216129" y="473981"/>
                  <a:pt x="1195701" y="477774"/>
                  <a:pt x="1174838" y="481461"/>
                </a:cubicBezTo>
                <a:cubicBezTo>
                  <a:pt x="1247315" y="469492"/>
                  <a:pt x="1318848" y="458913"/>
                  <a:pt x="1392489" y="464417"/>
                </a:cubicBezTo>
                <a:cubicBezTo>
                  <a:pt x="1372716" y="462707"/>
                  <a:pt x="1352943" y="460997"/>
                  <a:pt x="1332878" y="459127"/>
                </a:cubicBezTo>
                <a:cubicBezTo>
                  <a:pt x="1366827" y="462386"/>
                  <a:pt x="1399759" y="468744"/>
                  <a:pt x="1432326" y="479965"/>
                </a:cubicBezTo>
                <a:cubicBezTo>
                  <a:pt x="1414007" y="473339"/>
                  <a:pt x="1395760" y="466714"/>
                  <a:pt x="1377441" y="460089"/>
                </a:cubicBezTo>
                <a:cubicBezTo>
                  <a:pt x="1403757" y="469973"/>
                  <a:pt x="1428401" y="482369"/>
                  <a:pt x="1451518" y="497971"/>
                </a:cubicBezTo>
                <a:cubicBezTo>
                  <a:pt x="1435452" y="487018"/>
                  <a:pt x="1419677" y="476225"/>
                  <a:pt x="1403612" y="465271"/>
                </a:cubicBezTo>
                <a:cubicBezTo>
                  <a:pt x="1425784" y="481247"/>
                  <a:pt x="1445557" y="499360"/>
                  <a:pt x="1463586" y="519984"/>
                </a:cubicBezTo>
                <a:cubicBezTo>
                  <a:pt x="1451082" y="505344"/>
                  <a:pt x="1438215" y="490544"/>
                  <a:pt x="1425711" y="475957"/>
                </a:cubicBezTo>
                <a:cubicBezTo>
                  <a:pt x="1447156" y="501871"/>
                  <a:pt x="1465112" y="529815"/>
                  <a:pt x="1479942" y="560164"/>
                </a:cubicBezTo>
                <a:cubicBezTo>
                  <a:pt x="1471364" y="542318"/>
                  <a:pt x="1462786" y="524205"/>
                  <a:pt x="1454208" y="506359"/>
                </a:cubicBezTo>
                <a:cubicBezTo>
                  <a:pt x="1474199" y="549211"/>
                  <a:pt x="1487648" y="593611"/>
                  <a:pt x="1496226" y="639882"/>
                </a:cubicBezTo>
                <a:cubicBezTo>
                  <a:pt x="1492809" y="620647"/>
                  <a:pt x="1489320" y="601145"/>
                  <a:pt x="1485903" y="581963"/>
                </a:cubicBezTo>
                <a:cubicBezTo>
                  <a:pt x="1493973" y="629463"/>
                  <a:pt x="1496226" y="676108"/>
                  <a:pt x="1492519" y="724142"/>
                </a:cubicBezTo>
                <a:cubicBezTo>
                  <a:pt x="1494191" y="705227"/>
                  <a:pt x="1495717" y="686633"/>
                  <a:pt x="1497462" y="667666"/>
                </a:cubicBezTo>
                <a:cubicBezTo>
                  <a:pt x="1488738" y="766565"/>
                  <a:pt x="1463222" y="861992"/>
                  <a:pt x="1430073" y="955174"/>
                </a:cubicBezTo>
                <a:cubicBezTo>
                  <a:pt x="1436543" y="937222"/>
                  <a:pt x="1442795" y="919590"/>
                  <a:pt x="1449265" y="901584"/>
                </a:cubicBezTo>
                <a:cubicBezTo>
                  <a:pt x="1380785" y="1091689"/>
                  <a:pt x="1285481" y="1271749"/>
                  <a:pt x="1229142" y="1466556"/>
                </a:cubicBezTo>
                <a:cubicBezTo>
                  <a:pt x="1171421" y="1666546"/>
                  <a:pt x="1157972" y="1901800"/>
                  <a:pt x="1231540" y="2099492"/>
                </a:cubicBezTo>
                <a:cubicBezTo>
                  <a:pt x="1313687" y="2320374"/>
                  <a:pt x="1495281" y="2489320"/>
                  <a:pt x="1727326" y="2540293"/>
                </a:cubicBezTo>
                <a:cubicBezTo>
                  <a:pt x="1912628" y="2581060"/>
                  <a:pt x="2111015" y="2545689"/>
                  <a:pt x="2287084" y="2481893"/>
                </a:cubicBezTo>
                <a:cubicBezTo>
                  <a:pt x="2485326" y="2410083"/>
                  <a:pt x="2666775" y="2299963"/>
                  <a:pt x="2856366" y="2208918"/>
                </a:cubicBezTo>
                <a:cubicBezTo>
                  <a:pt x="2835357" y="2219016"/>
                  <a:pt x="2814129" y="2228954"/>
                  <a:pt x="2793120" y="2239106"/>
                </a:cubicBezTo>
                <a:cubicBezTo>
                  <a:pt x="3036651" y="2122841"/>
                  <a:pt x="3292395" y="2030567"/>
                  <a:pt x="3558390" y="1981999"/>
                </a:cubicBezTo>
                <a:cubicBezTo>
                  <a:pt x="3534691" y="1986273"/>
                  <a:pt x="3510774" y="1990655"/>
                  <a:pt x="3487075" y="1994983"/>
                </a:cubicBezTo>
                <a:cubicBezTo>
                  <a:pt x="3658565" y="1964420"/>
                  <a:pt x="3832962" y="1953253"/>
                  <a:pt x="4006560" y="1968214"/>
                </a:cubicBezTo>
                <a:cubicBezTo>
                  <a:pt x="3982788" y="1966130"/>
                  <a:pt x="3958944" y="1964046"/>
                  <a:pt x="3935463" y="1961909"/>
                </a:cubicBezTo>
                <a:cubicBezTo>
                  <a:pt x="4061300" y="1973664"/>
                  <a:pt x="4186918" y="1997761"/>
                  <a:pt x="4306285" y="2040559"/>
                </a:cubicBezTo>
                <a:cubicBezTo>
                  <a:pt x="4283894" y="2032437"/>
                  <a:pt x="4261504" y="2024369"/>
                  <a:pt x="4239114" y="2016248"/>
                </a:cubicBezTo>
                <a:cubicBezTo>
                  <a:pt x="4288183" y="2034414"/>
                  <a:pt x="4335145" y="2056588"/>
                  <a:pt x="4378763" y="2085654"/>
                </a:cubicBezTo>
                <a:cubicBezTo>
                  <a:pt x="4358989" y="2071976"/>
                  <a:pt x="4339143" y="2058618"/>
                  <a:pt x="4319370" y="2044940"/>
                </a:cubicBezTo>
                <a:cubicBezTo>
                  <a:pt x="4348521" y="2065350"/>
                  <a:pt x="4374764" y="2088058"/>
                  <a:pt x="4397954" y="2114827"/>
                </a:cubicBezTo>
                <a:cubicBezTo>
                  <a:pt x="4381961" y="2096340"/>
                  <a:pt x="4365968" y="2077800"/>
                  <a:pt x="4350266" y="2059473"/>
                </a:cubicBezTo>
                <a:cubicBezTo>
                  <a:pt x="4368076" y="2081005"/>
                  <a:pt x="4382979" y="2103767"/>
                  <a:pt x="4395483" y="2128719"/>
                </a:cubicBezTo>
                <a:cubicBezTo>
                  <a:pt x="4384433" y="2105797"/>
                  <a:pt x="4373819" y="2083089"/>
                  <a:pt x="4362769" y="2060167"/>
                </a:cubicBezTo>
                <a:cubicBezTo>
                  <a:pt x="4379998" y="2096393"/>
                  <a:pt x="4391339" y="2133955"/>
                  <a:pt x="4398754" y="2173333"/>
                </a:cubicBezTo>
                <a:cubicBezTo>
                  <a:pt x="4394319" y="2148274"/>
                  <a:pt x="4389812" y="2123269"/>
                  <a:pt x="4385160" y="2098317"/>
                </a:cubicBezTo>
                <a:cubicBezTo>
                  <a:pt x="4393811" y="2150999"/>
                  <a:pt x="4394538" y="2203361"/>
                  <a:pt x="4390539" y="2256471"/>
                </a:cubicBezTo>
                <a:cubicBezTo>
                  <a:pt x="4392647" y="2231839"/>
                  <a:pt x="4394974" y="2207154"/>
                  <a:pt x="4397009" y="2182523"/>
                </a:cubicBezTo>
                <a:cubicBezTo>
                  <a:pt x="4390103" y="2257753"/>
                  <a:pt x="4372874" y="2330418"/>
                  <a:pt x="4347940" y="2401481"/>
                </a:cubicBezTo>
                <a:cubicBezTo>
                  <a:pt x="4356300" y="2378185"/>
                  <a:pt x="4364732" y="2355103"/>
                  <a:pt x="4373092" y="2331807"/>
                </a:cubicBezTo>
                <a:cubicBezTo>
                  <a:pt x="4285639" y="2574274"/>
                  <a:pt x="4121128" y="2777524"/>
                  <a:pt x="3984169" y="2992527"/>
                </a:cubicBezTo>
                <a:cubicBezTo>
                  <a:pt x="3826129" y="3240765"/>
                  <a:pt x="3721810" y="3538853"/>
                  <a:pt x="3741583" y="3836620"/>
                </a:cubicBezTo>
                <a:cubicBezTo>
                  <a:pt x="3752197" y="3998087"/>
                  <a:pt x="3799449" y="4173659"/>
                  <a:pt x="3901005" y="4302747"/>
                </a:cubicBezTo>
                <a:cubicBezTo>
                  <a:pt x="3971956" y="4392937"/>
                  <a:pt x="4042835" y="4456412"/>
                  <a:pt x="4141047" y="4516361"/>
                </a:cubicBezTo>
                <a:cubicBezTo>
                  <a:pt x="4208727" y="4557770"/>
                  <a:pt x="4288256" y="4586675"/>
                  <a:pt x="4365677" y="4602918"/>
                </a:cubicBezTo>
                <a:cubicBezTo>
                  <a:pt x="4681831" y="4669386"/>
                  <a:pt x="4991807" y="4534474"/>
                  <a:pt x="5254021" y="4369000"/>
                </a:cubicBezTo>
                <a:cubicBezTo>
                  <a:pt x="5381311" y="4288641"/>
                  <a:pt x="5500314" y="4196741"/>
                  <a:pt x="5625206" y="4113229"/>
                </a:cubicBezTo>
                <a:cubicBezTo>
                  <a:pt x="5779030" y="4010643"/>
                  <a:pt x="5940051" y="3919330"/>
                  <a:pt x="6107034" y="3839559"/>
                </a:cubicBezTo>
                <a:cubicBezTo>
                  <a:pt x="6079991" y="3852436"/>
                  <a:pt x="6053239" y="3865259"/>
                  <a:pt x="6026196" y="3878189"/>
                </a:cubicBezTo>
                <a:cubicBezTo>
                  <a:pt x="6170206" y="3809958"/>
                  <a:pt x="6318361" y="3743438"/>
                  <a:pt x="6476256" y="3714799"/>
                </a:cubicBezTo>
                <a:cubicBezTo>
                  <a:pt x="6446741" y="3720142"/>
                  <a:pt x="6417009" y="3725538"/>
                  <a:pt x="6387567" y="3730882"/>
                </a:cubicBezTo>
                <a:cubicBezTo>
                  <a:pt x="6445360" y="3720890"/>
                  <a:pt x="6503517" y="3716562"/>
                  <a:pt x="6562110" y="3721050"/>
                </a:cubicBezTo>
                <a:cubicBezTo>
                  <a:pt x="6533177" y="3718432"/>
                  <a:pt x="6504244" y="3716028"/>
                  <a:pt x="6475238" y="3713410"/>
                </a:cubicBezTo>
                <a:cubicBezTo>
                  <a:pt x="6514857" y="3717043"/>
                  <a:pt x="6553314" y="3724951"/>
                  <a:pt x="6590752" y="3738201"/>
                </a:cubicBezTo>
                <a:cubicBezTo>
                  <a:pt x="6563709" y="3728584"/>
                  <a:pt x="6536521" y="3718699"/>
                  <a:pt x="6509696" y="3708975"/>
                </a:cubicBezTo>
                <a:cubicBezTo>
                  <a:pt x="6539211" y="3720035"/>
                  <a:pt x="6567053" y="3733927"/>
                  <a:pt x="6593514" y="3751292"/>
                </a:cubicBezTo>
                <a:cubicBezTo>
                  <a:pt x="6569888" y="3734942"/>
                  <a:pt x="6545971" y="3718699"/>
                  <a:pt x="6522272" y="3702403"/>
                </a:cubicBezTo>
                <a:cubicBezTo>
                  <a:pt x="6549824" y="3721371"/>
                  <a:pt x="6574613" y="3742903"/>
                  <a:pt x="6596931" y="3768016"/>
                </a:cubicBezTo>
                <a:cubicBezTo>
                  <a:pt x="6577885" y="3746056"/>
                  <a:pt x="6558693" y="3723775"/>
                  <a:pt x="6539865" y="3701762"/>
                </a:cubicBezTo>
                <a:cubicBezTo>
                  <a:pt x="6562837" y="3728905"/>
                  <a:pt x="6581956" y="3758078"/>
                  <a:pt x="6597513" y="3789815"/>
                </a:cubicBezTo>
                <a:cubicBezTo>
                  <a:pt x="6584573" y="3762566"/>
                  <a:pt x="6571560" y="3735263"/>
                  <a:pt x="6558329" y="3708067"/>
                </a:cubicBezTo>
                <a:cubicBezTo>
                  <a:pt x="6577667" y="3748888"/>
                  <a:pt x="6590606" y="3791525"/>
                  <a:pt x="6599039" y="3835872"/>
                </a:cubicBezTo>
                <a:cubicBezTo>
                  <a:pt x="6593660" y="3806165"/>
                  <a:pt x="6588135" y="3776190"/>
                  <a:pt x="6582973" y="3746323"/>
                </a:cubicBezTo>
                <a:cubicBezTo>
                  <a:pt x="6593950" y="3808836"/>
                  <a:pt x="6595186" y="3871350"/>
                  <a:pt x="6590025" y="3934611"/>
                </a:cubicBezTo>
                <a:cubicBezTo>
                  <a:pt x="6592569" y="3905385"/>
                  <a:pt x="6595114" y="3876159"/>
                  <a:pt x="6597585" y="3846665"/>
                </a:cubicBezTo>
                <a:cubicBezTo>
                  <a:pt x="6589443" y="3933703"/>
                  <a:pt x="6569597" y="4018924"/>
                  <a:pt x="6540519" y="4101314"/>
                </a:cubicBezTo>
                <a:cubicBezTo>
                  <a:pt x="6550333" y="4073904"/>
                  <a:pt x="6560438" y="4046388"/>
                  <a:pt x="6570179" y="4018764"/>
                </a:cubicBezTo>
                <a:cubicBezTo>
                  <a:pt x="6519364" y="4158271"/>
                  <a:pt x="6448559" y="4289229"/>
                  <a:pt x="6394182" y="4427132"/>
                </a:cubicBezTo>
                <a:cubicBezTo>
                  <a:pt x="6358052" y="4519033"/>
                  <a:pt x="6322213" y="4613284"/>
                  <a:pt x="6302295" y="4710313"/>
                </a:cubicBezTo>
                <a:cubicBezTo>
                  <a:pt x="6289718" y="4770636"/>
                  <a:pt x="6285284" y="4831974"/>
                  <a:pt x="6280631" y="4893366"/>
                </a:cubicBezTo>
                <a:cubicBezTo>
                  <a:pt x="6277796" y="4931034"/>
                  <a:pt x="6277142" y="4968863"/>
                  <a:pt x="6280413" y="5006531"/>
                </a:cubicBezTo>
                <a:cubicBezTo>
                  <a:pt x="6288482" y="5099767"/>
                  <a:pt x="6326284" y="5190065"/>
                  <a:pt x="6397381" y="5253166"/>
                </a:cubicBezTo>
                <a:cubicBezTo>
                  <a:pt x="6460408" y="5309428"/>
                  <a:pt x="6561165" y="5349875"/>
                  <a:pt x="6646800" y="5342288"/>
                </a:cubicBezTo>
                <a:cubicBezTo>
                  <a:pt x="6738615" y="5334113"/>
                  <a:pt x="6833410" y="5299062"/>
                  <a:pt x="6893457" y="5225329"/>
                </a:cubicBezTo>
                <a:cubicBezTo>
                  <a:pt x="6949942" y="5156136"/>
                  <a:pt x="6990652" y="5067495"/>
                  <a:pt x="6982582" y="4975916"/>
                </a:cubicBezTo>
                <a:cubicBezTo>
                  <a:pt x="6978657" y="4931782"/>
                  <a:pt x="6978221" y="4888183"/>
                  <a:pt x="6982074" y="4844050"/>
                </a:cubicBezTo>
                <a:cubicBezTo>
                  <a:pt x="6979529" y="4874131"/>
                  <a:pt x="6976767" y="4904266"/>
                  <a:pt x="6974150" y="4934347"/>
                </a:cubicBezTo>
                <a:cubicBezTo>
                  <a:pt x="6982800" y="4846347"/>
                  <a:pt x="7006209" y="4761072"/>
                  <a:pt x="7035868" y="4677667"/>
                </a:cubicBezTo>
                <a:cubicBezTo>
                  <a:pt x="7025909" y="4705398"/>
                  <a:pt x="7015732" y="4733502"/>
                  <a:pt x="7005700" y="4761233"/>
                </a:cubicBezTo>
                <a:cubicBezTo>
                  <a:pt x="7090318" y="4527208"/>
                  <a:pt x="7221461" y="4305204"/>
                  <a:pt x="7255555" y="4055471"/>
                </a:cubicBezTo>
                <a:cubicBezTo>
                  <a:pt x="7277728" y="3892882"/>
                  <a:pt x="7278236" y="3733072"/>
                  <a:pt x="7231129" y="3574170"/>
                </a:cubicBezTo>
                <a:cubicBezTo>
                  <a:pt x="7209393" y="3500703"/>
                  <a:pt x="7175663" y="3427450"/>
                  <a:pt x="7131754" y="3364723"/>
                </a:cubicBezTo>
                <a:cubicBezTo>
                  <a:pt x="7068000" y="3273357"/>
                  <a:pt x="6996322" y="3212660"/>
                  <a:pt x="6904725" y="3152498"/>
                </a:cubicBezTo>
                <a:cubicBezTo>
                  <a:pt x="6842134" y="3111410"/>
                  <a:pt x="6767548" y="3084801"/>
                  <a:pt x="6695579" y="3067116"/>
                </a:cubicBezTo>
                <a:cubicBezTo>
                  <a:pt x="6623683" y="3049644"/>
                  <a:pt x="6546916" y="3044088"/>
                  <a:pt x="6472912" y="3046225"/>
                </a:cubicBezTo>
                <a:cubicBezTo>
                  <a:pt x="6342641" y="3049858"/>
                  <a:pt x="6209389" y="3081702"/>
                  <a:pt x="6087042" y="3126210"/>
                </a:cubicBezTo>
                <a:cubicBezTo>
                  <a:pt x="5944704" y="3178037"/>
                  <a:pt x="5806509" y="3246054"/>
                  <a:pt x="5671876" y="3314873"/>
                </a:cubicBezTo>
                <a:cubicBezTo>
                  <a:pt x="5551201" y="3376692"/>
                  <a:pt x="5433579" y="3444708"/>
                  <a:pt x="5320173" y="3518977"/>
                </a:cubicBezTo>
                <a:cubicBezTo>
                  <a:pt x="5109864" y="3656239"/>
                  <a:pt x="4917729" y="3821339"/>
                  <a:pt x="4690337" y="3931512"/>
                </a:cubicBezTo>
                <a:cubicBezTo>
                  <a:pt x="4716870" y="3918743"/>
                  <a:pt x="4743404" y="3906026"/>
                  <a:pt x="4770011" y="3893523"/>
                </a:cubicBezTo>
                <a:cubicBezTo>
                  <a:pt x="4690337" y="3931512"/>
                  <a:pt x="4608481" y="3963517"/>
                  <a:pt x="4521391" y="3979333"/>
                </a:cubicBezTo>
                <a:cubicBezTo>
                  <a:pt x="4550106" y="3974257"/>
                  <a:pt x="4578530" y="3968967"/>
                  <a:pt x="4607245" y="3963891"/>
                </a:cubicBezTo>
                <a:cubicBezTo>
                  <a:pt x="4559993" y="3971906"/>
                  <a:pt x="4512377" y="3974738"/>
                  <a:pt x="4464470" y="3971265"/>
                </a:cubicBezTo>
                <a:cubicBezTo>
                  <a:pt x="4492313" y="3973723"/>
                  <a:pt x="4520083" y="3976127"/>
                  <a:pt x="4547925" y="3978585"/>
                </a:cubicBezTo>
                <a:cubicBezTo>
                  <a:pt x="4507942" y="3974791"/>
                  <a:pt x="4469414" y="3966616"/>
                  <a:pt x="4431466" y="3953526"/>
                </a:cubicBezTo>
                <a:cubicBezTo>
                  <a:pt x="4457273" y="3962716"/>
                  <a:pt x="4482862" y="3972013"/>
                  <a:pt x="4508669" y="3981256"/>
                </a:cubicBezTo>
                <a:cubicBezTo>
                  <a:pt x="4471376" y="3967631"/>
                  <a:pt x="4436701" y="3949893"/>
                  <a:pt x="4403551" y="3928307"/>
                </a:cubicBezTo>
                <a:cubicBezTo>
                  <a:pt x="4426087" y="3943588"/>
                  <a:pt x="4448623" y="3959136"/>
                  <a:pt x="4470868" y="3974524"/>
                </a:cubicBezTo>
                <a:cubicBezTo>
                  <a:pt x="4438663" y="3952350"/>
                  <a:pt x="4409512" y="3926918"/>
                  <a:pt x="4383633" y="3897638"/>
                </a:cubicBezTo>
                <a:cubicBezTo>
                  <a:pt x="4401443" y="3918369"/>
                  <a:pt x="4419399" y="3939313"/>
                  <a:pt x="4437500" y="3959938"/>
                </a:cubicBezTo>
                <a:cubicBezTo>
                  <a:pt x="4411039" y="3928894"/>
                  <a:pt x="4389085" y="3895340"/>
                  <a:pt x="4370838" y="3858901"/>
                </a:cubicBezTo>
                <a:cubicBezTo>
                  <a:pt x="4383051" y="3884494"/>
                  <a:pt x="4395119" y="3909873"/>
                  <a:pt x="4407477" y="3935360"/>
                </a:cubicBezTo>
                <a:cubicBezTo>
                  <a:pt x="4384868" y="3887753"/>
                  <a:pt x="4369311" y="3837903"/>
                  <a:pt x="4359570" y="3786182"/>
                </a:cubicBezTo>
                <a:cubicBezTo>
                  <a:pt x="4364586" y="3813805"/>
                  <a:pt x="4369530" y="3841162"/>
                  <a:pt x="4374546" y="3868839"/>
                </a:cubicBezTo>
                <a:cubicBezTo>
                  <a:pt x="4361824" y="3796601"/>
                  <a:pt x="4360224" y="3723562"/>
                  <a:pt x="4366258" y="3650629"/>
                </a:cubicBezTo>
                <a:cubicBezTo>
                  <a:pt x="4364005" y="3677238"/>
                  <a:pt x="4361460" y="3704006"/>
                  <a:pt x="4359207" y="3730614"/>
                </a:cubicBezTo>
                <a:cubicBezTo>
                  <a:pt x="4368076" y="3633051"/>
                  <a:pt x="4390321" y="3537838"/>
                  <a:pt x="4423179" y="3445617"/>
                </a:cubicBezTo>
                <a:cubicBezTo>
                  <a:pt x="4414383" y="3470195"/>
                  <a:pt x="4405514" y="3494506"/>
                  <a:pt x="4396718" y="3519084"/>
                </a:cubicBezTo>
                <a:cubicBezTo>
                  <a:pt x="4484462" y="3278220"/>
                  <a:pt x="4651008" y="3075398"/>
                  <a:pt x="4773719" y="2852487"/>
                </a:cubicBezTo>
                <a:cubicBezTo>
                  <a:pt x="4844888" y="2723399"/>
                  <a:pt x="4904935" y="2583358"/>
                  <a:pt x="4936993" y="2439310"/>
                </a:cubicBezTo>
                <a:cubicBezTo>
                  <a:pt x="4975159" y="2268493"/>
                  <a:pt x="4982356" y="2068930"/>
                  <a:pt x="4911986" y="1905327"/>
                </a:cubicBezTo>
                <a:cubicBezTo>
                  <a:pt x="4866987" y="1800603"/>
                  <a:pt x="4804542" y="1704589"/>
                  <a:pt x="4711127" y="1636144"/>
                </a:cubicBezTo>
                <a:cubicBezTo>
                  <a:pt x="4619167" y="1568876"/>
                  <a:pt x="4530696" y="1528642"/>
                  <a:pt x="4422888" y="1492417"/>
                </a:cubicBezTo>
                <a:cubicBezTo>
                  <a:pt x="4272626" y="1442032"/>
                  <a:pt x="4111677" y="1423278"/>
                  <a:pt x="3954145" y="1415050"/>
                </a:cubicBezTo>
                <a:cubicBezTo>
                  <a:pt x="3655656" y="1399982"/>
                  <a:pt x="3350770" y="1459984"/>
                  <a:pt x="3069291" y="1556159"/>
                </a:cubicBezTo>
                <a:cubicBezTo>
                  <a:pt x="2900928" y="1613543"/>
                  <a:pt x="2738598" y="1687170"/>
                  <a:pt x="2579830" y="1766568"/>
                </a:cubicBezTo>
                <a:cubicBezTo>
                  <a:pt x="2450795" y="1831058"/>
                  <a:pt x="2327285" y="1905754"/>
                  <a:pt x="2197305" y="1968374"/>
                </a:cubicBezTo>
                <a:cubicBezTo>
                  <a:pt x="2218023" y="1958329"/>
                  <a:pt x="2238814" y="1948552"/>
                  <a:pt x="2259532" y="1938507"/>
                </a:cubicBezTo>
                <a:cubicBezTo>
                  <a:pt x="2149471" y="1991029"/>
                  <a:pt x="2034975" y="2037727"/>
                  <a:pt x="1914663" y="2060168"/>
                </a:cubicBezTo>
                <a:cubicBezTo>
                  <a:pt x="1936763" y="2056107"/>
                  <a:pt x="1958935" y="2052313"/>
                  <a:pt x="1980962" y="2048199"/>
                </a:cubicBezTo>
                <a:cubicBezTo>
                  <a:pt x="1926658" y="2057656"/>
                  <a:pt x="1871700" y="2061771"/>
                  <a:pt x="1816524" y="2057550"/>
                </a:cubicBezTo>
                <a:cubicBezTo>
                  <a:pt x="1837751" y="2059313"/>
                  <a:pt x="1859269" y="2061290"/>
                  <a:pt x="1880423" y="2063106"/>
                </a:cubicBezTo>
                <a:cubicBezTo>
                  <a:pt x="1839641" y="2059313"/>
                  <a:pt x="1799949" y="2051191"/>
                  <a:pt x="1761566" y="2037406"/>
                </a:cubicBezTo>
                <a:cubicBezTo>
                  <a:pt x="1781339" y="2044352"/>
                  <a:pt x="1800967" y="2051672"/>
                  <a:pt x="1820813" y="2058672"/>
                </a:cubicBezTo>
                <a:cubicBezTo>
                  <a:pt x="1786210" y="2045581"/>
                  <a:pt x="1753860" y="2029018"/>
                  <a:pt x="1723182" y="2008287"/>
                </a:cubicBezTo>
                <a:cubicBezTo>
                  <a:pt x="1740338" y="2020042"/>
                  <a:pt x="1757495" y="2031743"/>
                  <a:pt x="1774651" y="2043497"/>
                </a:cubicBezTo>
                <a:cubicBezTo>
                  <a:pt x="1744773" y="2022499"/>
                  <a:pt x="1717730" y="1998349"/>
                  <a:pt x="1693813" y="1970725"/>
                </a:cubicBezTo>
                <a:cubicBezTo>
                  <a:pt x="1707552" y="1986594"/>
                  <a:pt x="1721001" y="2002356"/>
                  <a:pt x="1734741" y="2018225"/>
                </a:cubicBezTo>
                <a:cubicBezTo>
                  <a:pt x="1709370" y="1987983"/>
                  <a:pt x="1688215" y="1955284"/>
                  <a:pt x="1670841" y="1919646"/>
                </a:cubicBezTo>
                <a:cubicBezTo>
                  <a:pt x="1680146" y="1938934"/>
                  <a:pt x="1689160" y="1958329"/>
                  <a:pt x="1698465" y="1977618"/>
                </a:cubicBezTo>
                <a:cubicBezTo>
                  <a:pt x="1676148" y="1929958"/>
                  <a:pt x="1661100" y="1879894"/>
                  <a:pt x="1651577" y="1828120"/>
                </a:cubicBezTo>
                <a:cubicBezTo>
                  <a:pt x="1655284" y="1848957"/>
                  <a:pt x="1659137" y="1869688"/>
                  <a:pt x="1662772" y="1890526"/>
                </a:cubicBezTo>
                <a:cubicBezTo>
                  <a:pt x="1650922" y="1820265"/>
                  <a:pt x="1649614" y="1749630"/>
                  <a:pt x="1655648" y="1678622"/>
                </a:cubicBezTo>
                <a:cubicBezTo>
                  <a:pt x="1654048" y="1698658"/>
                  <a:pt x="1652158" y="1718748"/>
                  <a:pt x="1650559" y="1738784"/>
                </a:cubicBezTo>
                <a:cubicBezTo>
                  <a:pt x="1660736" y="1630481"/>
                  <a:pt x="1688579" y="1527040"/>
                  <a:pt x="1725290" y="1424934"/>
                </a:cubicBezTo>
                <a:cubicBezTo>
                  <a:pt x="1718675" y="1443261"/>
                  <a:pt x="1712060" y="1461534"/>
                  <a:pt x="1705372" y="1479861"/>
                </a:cubicBezTo>
                <a:cubicBezTo>
                  <a:pt x="1828446" y="1139830"/>
                  <a:pt x="2012221" y="782381"/>
                  <a:pt x="1895326" y="412589"/>
                </a:cubicBezTo>
                <a:cubicBezTo>
                  <a:pt x="1830118" y="206294"/>
                  <a:pt x="1660518" y="42424"/>
                  <a:pt x="1442794" y="10205"/>
                </a:cubicBezTo>
                <a:cubicBezTo>
                  <a:pt x="1237646" y="-20464"/>
                  <a:pt x="1024648" y="26555"/>
                  <a:pt x="824879" y="71276"/>
                </a:cubicBezTo>
                <a:cubicBezTo>
                  <a:pt x="718889" y="94946"/>
                  <a:pt x="613771" y="124119"/>
                  <a:pt x="510615" y="158261"/>
                </a:cubicBezTo>
                <a:cubicBezTo>
                  <a:pt x="404116" y="193471"/>
                  <a:pt x="297325" y="227667"/>
                  <a:pt x="192861" y="268915"/>
                </a:cubicBezTo>
                <a:cubicBezTo>
                  <a:pt x="121256" y="297340"/>
                  <a:pt x="68261" y="340351"/>
                  <a:pt x="30750" y="407032"/>
                </a:cubicBezTo>
                <a:cubicBezTo>
                  <a:pt x="-12577" y="483438"/>
                  <a:pt x="-6761" y="576513"/>
                  <a:pt x="29659" y="653079"/>
                </a:cubicBezTo>
                <a:cubicBezTo>
                  <a:pt x="62445" y="721897"/>
                  <a:pt x="113259" y="767901"/>
                  <a:pt x="185083" y="793708"/>
                </a:cubicBezTo>
                <a:cubicBezTo>
                  <a:pt x="269628" y="825178"/>
                  <a:pt x="351775" y="813156"/>
                  <a:pt x="429923" y="766993"/>
                </a:cubicBezTo>
                <a:lnTo>
                  <a:pt x="430069" y="766672"/>
                </a:lnTo>
              </a:path>
            </a:pathLst>
          </a:custGeom>
          <a:solidFill>
            <a:srgbClr val="0070C0">
              <a:alpha val="14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0310374" y="593246"/>
            <a:ext cx="1875200" cy="186303"/>
          </a:xfrm>
          <a:custGeom>
            <a:avLst/>
            <a:gdLst/>
            <a:ahLst/>
            <a:cxnLst/>
            <a:rect l="l" t="t" r="r" b="b"/>
            <a:pathLst>
              <a:path w="1875200" h="186303">
                <a:moveTo>
                  <a:pt x="1875200" y="237"/>
                </a:moveTo>
                <a:cubicBezTo>
                  <a:pt x="1820707" y="-3054"/>
                  <a:pt x="1766232" y="27917"/>
                  <a:pt x="1711739" y="93151"/>
                </a:cubicBezTo>
                <a:cubicBezTo>
                  <a:pt x="1607984" y="217354"/>
                  <a:pt x="1504248" y="217354"/>
                  <a:pt x="1400512" y="93151"/>
                </a:cubicBezTo>
                <a:cubicBezTo>
                  <a:pt x="1296776" y="-31051"/>
                  <a:pt x="1193040" y="-31051"/>
                  <a:pt x="1089304" y="93151"/>
                </a:cubicBezTo>
                <a:cubicBezTo>
                  <a:pt x="985568" y="217354"/>
                  <a:pt x="881813" y="217354"/>
                  <a:pt x="778077" y="93151"/>
                </a:cubicBezTo>
                <a:cubicBezTo>
                  <a:pt x="674341" y="-31051"/>
                  <a:pt x="570605" y="-31051"/>
                  <a:pt x="466850" y="93151"/>
                </a:cubicBezTo>
                <a:cubicBezTo>
                  <a:pt x="363114" y="217354"/>
                  <a:pt x="259378" y="217354"/>
                  <a:pt x="155623" y="93151"/>
                </a:cubicBezTo>
                <a:cubicBezTo>
                  <a:pt x="103736" y="31038"/>
                  <a:pt x="51868" y="-11"/>
                  <a:pt x="-19" y="0"/>
                </a:cubicBezTo>
              </a:path>
            </a:pathLst>
          </a:custGeom>
          <a:noFill/>
          <a:ln w="28575">
            <a:solidFill>
              <a:srgbClr val="BFE5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0309689" y="863065"/>
            <a:ext cx="1875199" cy="186303"/>
          </a:xfrm>
          <a:custGeom>
            <a:avLst/>
            <a:gdLst/>
            <a:ahLst/>
            <a:cxnLst/>
            <a:rect l="l" t="t" r="r" b="b"/>
            <a:pathLst>
              <a:path w="1875199" h="186303">
                <a:moveTo>
                  <a:pt x="1875199" y="237"/>
                </a:moveTo>
                <a:cubicBezTo>
                  <a:pt x="1820706" y="-3055"/>
                  <a:pt x="1766231" y="27917"/>
                  <a:pt x="1711738" y="93151"/>
                </a:cubicBezTo>
                <a:cubicBezTo>
                  <a:pt x="1608002" y="217354"/>
                  <a:pt x="1504266" y="217354"/>
                  <a:pt x="1400511" y="93151"/>
                </a:cubicBezTo>
                <a:cubicBezTo>
                  <a:pt x="1296775" y="-31051"/>
                  <a:pt x="1193039" y="-31051"/>
                  <a:pt x="1089303" y="93151"/>
                </a:cubicBezTo>
                <a:cubicBezTo>
                  <a:pt x="985567" y="217354"/>
                  <a:pt x="881831" y="217354"/>
                  <a:pt x="778095" y="93151"/>
                </a:cubicBezTo>
                <a:cubicBezTo>
                  <a:pt x="674340" y="-31051"/>
                  <a:pt x="570604" y="-31051"/>
                  <a:pt x="466868" y="93151"/>
                </a:cubicBezTo>
                <a:cubicBezTo>
                  <a:pt x="363132" y="217354"/>
                  <a:pt x="259396" y="217354"/>
                  <a:pt x="155641" y="93151"/>
                </a:cubicBezTo>
                <a:cubicBezTo>
                  <a:pt x="103755" y="31040"/>
                  <a:pt x="51887" y="-11"/>
                  <a:pt x="0" y="0"/>
                </a:cubicBezTo>
              </a:path>
            </a:pathLst>
          </a:custGeom>
          <a:noFill/>
          <a:ln w="28575">
            <a:solidFill>
              <a:srgbClr val="BFE5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10309003" y="1132884"/>
            <a:ext cx="1875203" cy="186302"/>
          </a:xfrm>
          <a:custGeom>
            <a:avLst/>
            <a:gdLst/>
            <a:ahLst/>
            <a:cxnLst/>
            <a:rect l="l" t="t" r="r" b="b"/>
            <a:pathLst>
              <a:path w="1875203" h="186302">
                <a:moveTo>
                  <a:pt x="1875203" y="237"/>
                </a:moveTo>
                <a:cubicBezTo>
                  <a:pt x="1820710" y="-3055"/>
                  <a:pt x="1766235" y="27917"/>
                  <a:pt x="1711742" y="93151"/>
                </a:cubicBezTo>
                <a:cubicBezTo>
                  <a:pt x="1608005" y="217351"/>
                  <a:pt x="1504269" y="217351"/>
                  <a:pt x="1400533" y="93151"/>
                </a:cubicBezTo>
                <a:cubicBezTo>
                  <a:pt x="1296778" y="-31051"/>
                  <a:pt x="1193042" y="-31051"/>
                  <a:pt x="1089305" y="93151"/>
                </a:cubicBezTo>
                <a:cubicBezTo>
                  <a:pt x="985569" y="217351"/>
                  <a:pt x="881833" y="217351"/>
                  <a:pt x="778097" y="93151"/>
                </a:cubicBezTo>
                <a:cubicBezTo>
                  <a:pt x="674360" y="-31051"/>
                  <a:pt x="570624" y="-31051"/>
                  <a:pt x="466869" y="93151"/>
                </a:cubicBezTo>
                <a:cubicBezTo>
                  <a:pt x="363133" y="217351"/>
                  <a:pt x="259397" y="217351"/>
                  <a:pt x="155642" y="93151"/>
                </a:cubicBezTo>
                <a:cubicBezTo>
                  <a:pt x="103755" y="31040"/>
                  <a:pt x="51887" y="-11"/>
                  <a:pt x="0" y="-2"/>
                </a:cubicBezTo>
              </a:path>
            </a:pathLst>
          </a:custGeom>
          <a:noFill/>
          <a:ln w="28575">
            <a:solidFill>
              <a:srgbClr val="BFE5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0308318" y="1402703"/>
            <a:ext cx="1875201" cy="186302"/>
          </a:xfrm>
          <a:custGeom>
            <a:avLst/>
            <a:gdLst/>
            <a:ahLst/>
            <a:cxnLst/>
            <a:rect l="l" t="t" r="r" b="b"/>
            <a:pathLst>
              <a:path w="1875201" h="186302">
                <a:moveTo>
                  <a:pt x="1875201" y="239"/>
                </a:moveTo>
                <a:cubicBezTo>
                  <a:pt x="1820708" y="-3052"/>
                  <a:pt x="1766233" y="27921"/>
                  <a:pt x="1711740" y="93153"/>
                </a:cubicBezTo>
                <a:cubicBezTo>
                  <a:pt x="1608004" y="217353"/>
                  <a:pt x="1504268" y="217353"/>
                  <a:pt x="1400531" y="93153"/>
                </a:cubicBezTo>
                <a:cubicBezTo>
                  <a:pt x="1296795" y="-31047"/>
                  <a:pt x="1193059" y="-31047"/>
                  <a:pt x="1089304" y="93153"/>
                </a:cubicBezTo>
                <a:cubicBezTo>
                  <a:pt x="985568" y="217353"/>
                  <a:pt x="881832" y="217353"/>
                  <a:pt x="778096" y="93153"/>
                </a:cubicBezTo>
                <a:cubicBezTo>
                  <a:pt x="674360" y="-31047"/>
                  <a:pt x="570624" y="-31047"/>
                  <a:pt x="466869" y="93153"/>
                </a:cubicBezTo>
                <a:cubicBezTo>
                  <a:pt x="363133" y="217353"/>
                  <a:pt x="259397" y="217353"/>
                  <a:pt x="155642" y="93153"/>
                </a:cubicBezTo>
                <a:cubicBezTo>
                  <a:pt x="103755" y="31043"/>
                  <a:pt x="51887" y="-13"/>
                  <a:pt x="0" y="0"/>
                </a:cubicBezTo>
              </a:path>
            </a:pathLst>
          </a:custGeom>
          <a:noFill/>
          <a:ln w="28575">
            <a:solidFill>
              <a:srgbClr val="BFE5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12434" y="2007281"/>
            <a:ext cx="60960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4800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Comprehensive Case Analysis and Strategic Intervention Planning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606674" y="5034282"/>
            <a:ext cx="6055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D9D9D9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Structured Approach to Diagnosing Problems, Implementing Solutions, and Evaluating Outcomes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10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12192000" cy="3998053"/>
          </a:xfrm>
          <a:prstGeom prst="rect">
            <a:avLst/>
          </a:pr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316800" y="467675"/>
            <a:ext cx="1875200" cy="186303"/>
          </a:xfrm>
          <a:custGeom>
            <a:avLst/>
            <a:gdLst/>
            <a:ahLst/>
            <a:cxnLst/>
            <a:rect l="l" t="t" r="r" b="b"/>
            <a:pathLst>
              <a:path w="1875200" h="186303">
                <a:moveTo>
                  <a:pt x="1875200" y="237"/>
                </a:moveTo>
                <a:cubicBezTo>
                  <a:pt x="1820707" y="-3054"/>
                  <a:pt x="1766232" y="27917"/>
                  <a:pt x="1711739" y="93151"/>
                </a:cubicBezTo>
                <a:cubicBezTo>
                  <a:pt x="1607984" y="217354"/>
                  <a:pt x="1504248" y="217354"/>
                  <a:pt x="1400512" y="93151"/>
                </a:cubicBezTo>
                <a:cubicBezTo>
                  <a:pt x="1296776" y="-31051"/>
                  <a:pt x="1193040" y="-31051"/>
                  <a:pt x="1089304" y="93151"/>
                </a:cubicBezTo>
                <a:cubicBezTo>
                  <a:pt x="985568" y="217354"/>
                  <a:pt x="881813" y="217354"/>
                  <a:pt x="778077" y="93151"/>
                </a:cubicBezTo>
                <a:cubicBezTo>
                  <a:pt x="674341" y="-31051"/>
                  <a:pt x="570605" y="-31051"/>
                  <a:pt x="466850" y="93151"/>
                </a:cubicBezTo>
                <a:cubicBezTo>
                  <a:pt x="363114" y="217354"/>
                  <a:pt x="259378" y="217354"/>
                  <a:pt x="155623" y="93151"/>
                </a:cubicBezTo>
                <a:cubicBezTo>
                  <a:pt x="103736" y="31038"/>
                  <a:pt x="51868" y="-11"/>
                  <a:pt x="-19" y="0"/>
                </a:cubicBezTo>
              </a:path>
            </a:pathLst>
          </a:custGeom>
          <a:noFill/>
          <a:ln w="28575">
            <a:solidFill>
              <a:srgbClr val="40AF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316115" y="737494"/>
            <a:ext cx="1875199" cy="186303"/>
          </a:xfrm>
          <a:custGeom>
            <a:avLst/>
            <a:gdLst/>
            <a:ahLst/>
            <a:cxnLst/>
            <a:rect l="l" t="t" r="r" b="b"/>
            <a:pathLst>
              <a:path w="1875199" h="186303">
                <a:moveTo>
                  <a:pt x="1875199" y="237"/>
                </a:moveTo>
                <a:cubicBezTo>
                  <a:pt x="1820706" y="-3055"/>
                  <a:pt x="1766231" y="27917"/>
                  <a:pt x="1711738" y="93151"/>
                </a:cubicBezTo>
                <a:cubicBezTo>
                  <a:pt x="1608002" y="217354"/>
                  <a:pt x="1504266" y="217354"/>
                  <a:pt x="1400511" y="93151"/>
                </a:cubicBezTo>
                <a:cubicBezTo>
                  <a:pt x="1296775" y="-31051"/>
                  <a:pt x="1193039" y="-31051"/>
                  <a:pt x="1089303" y="93151"/>
                </a:cubicBezTo>
                <a:cubicBezTo>
                  <a:pt x="985567" y="217354"/>
                  <a:pt x="881831" y="217354"/>
                  <a:pt x="778095" y="93151"/>
                </a:cubicBezTo>
                <a:cubicBezTo>
                  <a:pt x="674340" y="-31051"/>
                  <a:pt x="570604" y="-31051"/>
                  <a:pt x="466868" y="93151"/>
                </a:cubicBezTo>
                <a:cubicBezTo>
                  <a:pt x="363132" y="217354"/>
                  <a:pt x="259396" y="217354"/>
                  <a:pt x="155641" y="93151"/>
                </a:cubicBezTo>
                <a:cubicBezTo>
                  <a:pt x="103755" y="31040"/>
                  <a:pt x="51887" y="-11"/>
                  <a:pt x="0" y="0"/>
                </a:cubicBezTo>
              </a:path>
            </a:pathLst>
          </a:custGeom>
          <a:noFill/>
          <a:ln w="28575">
            <a:solidFill>
              <a:srgbClr val="40AF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315429" y="1007313"/>
            <a:ext cx="1875203" cy="186302"/>
          </a:xfrm>
          <a:custGeom>
            <a:avLst/>
            <a:gdLst/>
            <a:ahLst/>
            <a:cxnLst/>
            <a:rect l="l" t="t" r="r" b="b"/>
            <a:pathLst>
              <a:path w="1875203" h="186302">
                <a:moveTo>
                  <a:pt x="1875203" y="237"/>
                </a:moveTo>
                <a:cubicBezTo>
                  <a:pt x="1820710" y="-3055"/>
                  <a:pt x="1766235" y="27917"/>
                  <a:pt x="1711742" y="93151"/>
                </a:cubicBezTo>
                <a:cubicBezTo>
                  <a:pt x="1608005" y="217351"/>
                  <a:pt x="1504269" y="217351"/>
                  <a:pt x="1400533" y="93151"/>
                </a:cubicBezTo>
                <a:cubicBezTo>
                  <a:pt x="1296778" y="-31051"/>
                  <a:pt x="1193042" y="-31051"/>
                  <a:pt x="1089305" y="93151"/>
                </a:cubicBezTo>
                <a:cubicBezTo>
                  <a:pt x="985569" y="217351"/>
                  <a:pt x="881833" y="217351"/>
                  <a:pt x="778097" y="93151"/>
                </a:cubicBezTo>
                <a:cubicBezTo>
                  <a:pt x="674360" y="-31051"/>
                  <a:pt x="570624" y="-31051"/>
                  <a:pt x="466869" y="93151"/>
                </a:cubicBezTo>
                <a:cubicBezTo>
                  <a:pt x="363133" y="217351"/>
                  <a:pt x="259397" y="217351"/>
                  <a:pt x="155642" y="93151"/>
                </a:cubicBezTo>
                <a:cubicBezTo>
                  <a:pt x="103755" y="31040"/>
                  <a:pt x="51887" y="-11"/>
                  <a:pt x="0" y="-2"/>
                </a:cubicBezTo>
              </a:path>
            </a:pathLst>
          </a:custGeom>
          <a:noFill/>
          <a:ln w="28575">
            <a:solidFill>
              <a:srgbClr val="40AF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314744" y="1277132"/>
            <a:ext cx="1875201" cy="186302"/>
          </a:xfrm>
          <a:custGeom>
            <a:avLst/>
            <a:gdLst/>
            <a:ahLst/>
            <a:cxnLst/>
            <a:rect l="l" t="t" r="r" b="b"/>
            <a:pathLst>
              <a:path w="1875201" h="186302">
                <a:moveTo>
                  <a:pt x="1875201" y="239"/>
                </a:moveTo>
                <a:cubicBezTo>
                  <a:pt x="1820708" y="-3052"/>
                  <a:pt x="1766233" y="27921"/>
                  <a:pt x="1711740" y="93153"/>
                </a:cubicBezTo>
                <a:cubicBezTo>
                  <a:pt x="1608004" y="217353"/>
                  <a:pt x="1504268" y="217353"/>
                  <a:pt x="1400531" y="93153"/>
                </a:cubicBezTo>
                <a:cubicBezTo>
                  <a:pt x="1296795" y="-31047"/>
                  <a:pt x="1193059" y="-31047"/>
                  <a:pt x="1089304" y="93153"/>
                </a:cubicBezTo>
                <a:cubicBezTo>
                  <a:pt x="985568" y="217353"/>
                  <a:pt x="881832" y="217353"/>
                  <a:pt x="778096" y="93153"/>
                </a:cubicBezTo>
                <a:cubicBezTo>
                  <a:pt x="674360" y="-31047"/>
                  <a:pt x="570624" y="-31047"/>
                  <a:pt x="466869" y="93153"/>
                </a:cubicBezTo>
                <a:cubicBezTo>
                  <a:pt x="363133" y="217353"/>
                  <a:pt x="259397" y="217353"/>
                  <a:pt x="155642" y="93153"/>
                </a:cubicBezTo>
                <a:cubicBezTo>
                  <a:pt x="103755" y="31043"/>
                  <a:pt x="51887" y="-13"/>
                  <a:pt x="0" y="0"/>
                </a:cubicBezTo>
              </a:path>
            </a:pathLst>
          </a:custGeom>
          <a:noFill/>
          <a:ln w="28575">
            <a:solidFill>
              <a:srgbClr val="40AF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02920" y="1796007"/>
            <a:ext cx="11145040" cy="7896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3448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Visualization Toolkit (Clear placeholders for senior peers)</a:t>
            </a:r>
            <a:endParaRPr lang="en-US" sz="3448" dirty="0"/>
          </a:p>
        </p:txBody>
      </p:sp>
      <p:sp>
        <p:nvSpPr>
          <p:cNvPr id="10" name="Text 8"/>
          <p:cNvSpPr/>
          <p:nvPr/>
        </p:nvSpPr>
        <p:spPr>
          <a:xfrm>
            <a:off x="5559684" y="3827248"/>
            <a:ext cx="8358535" cy="2784994"/>
          </a:xfrm>
          <a:custGeom>
            <a:avLst/>
            <a:gdLst/>
            <a:ahLst/>
            <a:cxnLst/>
            <a:rect l="l" t="t" r="r" b="b"/>
            <a:pathLst>
              <a:path w="8358535" h="2784994">
                <a:moveTo>
                  <a:pt x="525668" y="1392971"/>
                </a:moveTo>
                <a:cubicBezTo>
                  <a:pt x="568882" y="1316662"/>
                  <a:pt x="617111" y="1243639"/>
                  <a:pt x="663751" y="1169419"/>
                </a:cubicBezTo>
                <a:cubicBezTo>
                  <a:pt x="650796" y="1188469"/>
                  <a:pt x="637756" y="1207351"/>
                  <a:pt x="624800" y="1226400"/>
                </a:cubicBezTo>
                <a:cubicBezTo>
                  <a:pt x="693675" y="1136723"/>
                  <a:pt x="763970" y="1049135"/>
                  <a:pt x="840283" y="965892"/>
                </a:cubicBezTo>
                <a:cubicBezTo>
                  <a:pt x="915343" y="884013"/>
                  <a:pt x="996254" y="809542"/>
                  <a:pt x="1076245" y="732843"/>
                </a:cubicBezTo>
                <a:cubicBezTo>
                  <a:pt x="1060029" y="746462"/>
                  <a:pt x="1044232" y="759969"/>
                  <a:pt x="1028016" y="773588"/>
                </a:cubicBezTo>
                <a:cubicBezTo>
                  <a:pt x="1084771" y="726995"/>
                  <a:pt x="1141442" y="682045"/>
                  <a:pt x="1207975" y="649990"/>
                </a:cubicBezTo>
                <a:cubicBezTo>
                  <a:pt x="1190005" y="658401"/>
                  <a:pt x="1172034" y="666811"/>
                  <a:pt x="1153729" y="675222"/>
                </a:cubicBezTo>
                <a:cubicBezTo>
                  <a:pt x="1184739" y="661074"/>
                  <a:pt x="1216418" y="650101"/>
                  <a:pt x="1250270" y="643557"/>
                </a:cubicBezTo>
                <a:cubicBezTo>
                  <a:pt x="1231129" y="646982"/>
                  <a:pt x="1211988" y="650352"/>
                  <a:pt x="1192763" y="653777"/>
                </a:cubicBezTo>
                <a:cubicBezTo>
                  <a:pt x="1220513" y="649182"/>
                  <a:pt x="1248013" y="647595"/>
                  <a:pt x="1275847" y="649544"/>
                </a:cubicBezTo>
                <a:cubicBezTo>
                  <a:pt x="1256455" y="648096"/>
                  <a:pt x="1237398" y="646620"/>
                  <a:pt x="1218006" y="645172"/>
                </a:cubicBezTo>
                <a:cubicBezTo>
                  <a:pt x="1245171" y="647929"/>
                  <a:pt x="1271417" y="653722"/>
                  <a:pt x="1297328" y="662578"/>
                </a:cubicBezTo>
                <a:cubicBezTo>
                  <a:pt x="1279190" y="656145"/>
                  <a:pt x="1260634" y="649767"/>
                  <a:pt x="1242496" y="643389"/>
                </a:cubicBezTo>
                <a:cubicBezTo>
                  <a:pt x="1274008" y="655114"/>
                  <a:pt x="1303514" y="670320"/>
                  <a:pt x="1331598" y="689203"/>
                </a:cubicBezTo>
                <a:cubicBezTo>
                  <a:pt x="1315216" y="678035"/>
                  <a:pt x="1298749" y="666644"/>
                  <a:pt x="1282450" y="655476"/>
                </a:cubicBezTo>
                <a:cubicBezTo>
                  <a:pt x="1321150" y="682602"/>
                  <a:pt x="1355002" y="714323"/>
                  <a:pt x="1385594" y="750110"/>
                </a:cubicBezTo>
                <a:cubicBezTo>
                  <a:pt x="1373057" y="735155"/>
                  <a:pt x="1360268" y="720005"/>
                  <a:pt x="1347730" y="705105"/>
                </a:cubicBezTo>
                <a:cubicBezTo>
                  <a:pt x="1378490" y="742201"/>
                  <a:pt x="1403732" y="781469"/>
                  <a:pt x="1424545" y="824915"/>
                </a:cubicBezTo>
                <a:cubicBezTo>
                  <a:pt x="1416521" y="807704"/>
                  <a:pt x="1408580" y="790827"/>
                  <a:pt x="1400556" y="773532"/>
                </a:cubicBezTo>
                <a:cubicBezTo>
                  <a:pt x="1442432" y="863543"/>
                  <a:pt x="1468093" y="958957"/>
                  <a:pt x="1485980" y="1056209"/>
                </a:cubicBezTo>
                <a:cubicBezTo>
                  <a:pt x="1482637" y="1037438"/>
                  <a:pt x="1479210" y="1019029"/>
                  <a:pt x="1475783" y="1000203"/>
                </a:cubicBezTo>
                <a:cubicBezTo>
                  <a:pt x="1511558" y="1199079"/>
                  <a:pt x="1518997" y="1402662"/>
                  <a:pt x="1567643" y="1599534"/>
                </a:cubicBezTo>
                <a:cubicBezTo>
                  <a:pt x="1617627" y="1801585"/>
                  <a:pt x="1723614" y="2012047"/>
                  <a:pt x="1886187" y="2146479"/>
                </a:cubicBezTo>
                <a:cubicBezTo>
                  <a:pt x="2067735" y="2296701"/>
                  <a:pt x="2309547" y="2352206"/>
                  <a:pt x="2535980" y="2280325"/>
                </a:cubicBezTo>
                <a:cubicBezTo>
                  <a:pt x="2716858" y="2222982"/>
                  <a:pt x="2870990" y="2093146"/>
                  <a:pt x="2991520" y="1949858"/>
                </a:cubicBezTo>
                <a:cubicBezTo>
                  <a:pt x="3127262" y="1788551"/>
                  <a:pt x="3229404" y="1602458"/>
                  <a:pt x="3348011" y="1428813"/>
                </a:cubicBezTo>
                <a:cubicBezTo>
                  <a:pt x="3334889" y="1448058"/>
                  <a:pt x="3321431" y="1467274"/>
                  <a:pt x="3308308" y="1486574"/>
                </a:cubicBezTo>
                <a:cubicBezTo>
                  <a:pt x="3461102" y="1264109"/>
                  <a:pt x="3636464" y="1056348"/>
                  <a:pt x="3842502" y="881283"/>
                </a:cubicBezTo>
                <a:cubicBezTo>
                  <a:pt x="3824114" y="896824"/>
                  <a:pt x="3805558" y="912587"/>
                  <a:pt x="3787252" y="928183"/>
                </a:cubicBezTo>
                <a:cubicBezTo>
                  <a:pt x="3920487" y="815975"/>
                  <a:pt x="4065926" y="719113"/>
                  <a:pt x="4223735" y="645255"/>
                </a:cubicBezTo>
                <a:cubicBezTo>
                  <a:pt x="4202087" y="655337"/>
                  <a:pt x="4180438" y="665446"/>
                  <a:pt x="4159040" y="675333"/>
                </a:cubicBezTo>
                <a:cubicBezTo>
                  <a:pt x="4273886" y="622585"/>
                  <a:pt x="4394751" y="580643"/>
                  <a:pt x="4519544" y="558029"/>
                </a:cubicBezTo>
                <a:cubicBezTo>
                  <a:pt x="4496056" y="562179"/>
                  <a:pt x="4472652" y="566412"/>
                  <a:pt x="4449248" y="570562"/>
                </a:cubicBezTo>
                <a:cubicBezTo>
                  <a:pt x="4500821" y="561761"/>
                  <a:pt x="4552560" y="557472"/>
                  <a:pt x="4604884" y="560842"/>
                </a:cubicBezTo>
                <a:cubicBezTo>
                  <a:pt x="4580895" y="558893"/>
                  <a:pt x="4557074" y="557249"/>
                  <a:pt x="4533085" y="555272"/>
                </a:cubicBezTo>
                <a:cubicBezTo>
                  <a:pt x="4568525" y="558363"/>
                  <a:pt x="4602628" y="564908"/>
                  <a:pt x="4636062" y="576494"/>
                </a:cubicBezTo>
                <a:cubicBezTo>
                  <a:pt x="4612992" y="568473"/>
                  <a:pt x="4589839" y="560424"/>
                  <a:pt x="4567104" y="552404"/>
                </a:cubicBezTo>
                <a:cubicBezTo>
                  <a:pt x="4593266" y="562151"/>
                  <a:pt x="4617589" y="574405"/>
                  <a:pt x="4640910" y="589750"/>
                </a:cubicBezTo>
                <a:cubicBezTo>
                  <a:pt x="4619846" y="575435"/>
                  <a:pt x="4599368" y="561065"/>
                  <a:pt x="4578304" y="546750"/>
                </a:cubicBezTo>
                <a:cubicBezTo>
                  <a:pt x="4611320" y="569503"/>
                  <a:pt x="4639907" y="596379"/>
                  <a:pt x="4666069" y="626763"/>
                </a:cubicBezTo>
                <a:cubicBezTo>
                  <a:pt x="4649686" y="607268"/>
                  <a:pt x="4633303" y="587884"/>
                  <a:pt x="4616753" y="568584"/>
                </a:cubicBezTo>
                <a:cubicBezTo>
                  <a:pt x="4650605" y="609886"/>
                  <a:pt x="4677436" y="654863"/>
                  <a:pt x="4700506" y="702849"/>
                </a:cubicBezTo>
                <a:cubicBezTo>
                  <a:pt x="4690058" y="680458"/>
                  <a:pt x="4679693" y="657927"/>
                  <a:pt x="4669161" y="635563"/>
                </a:cubicBezTo>
                <a:cubicBezTo>
                  <a:pt x="4700757" y="704158"/>
                  <a:pt x="4722238" y="775704"/>
                  <a:pt x="4736113" y="849730"/>
                </a:cubicBezTo>
                <a:cubicBezTo>
                  <a:pt x="4731683" y="825389"/>
                  <a:pt x="4727504" y="801159"/>
                  <a:pt x="4723074" y="776818"/>
                </a:cubicBezTo>
                <a:cubicBezTo>
                  <a:pt x="4768544" y="1030531"/>
                  <a:pt x="4727755" y="1288812"/>
                  <a:pt x="4716638" y="1543472"/>
                </a:cubicBezTo>
                <a:cubicBezTo>
                  <a:pt x="4703849" y="1837484"/>
                  <a:pt x="4762610" y="2147788"/>
                  <a:pt x="4928610" y="2395764"/>
                </a:cubicBezTo>
                <a:cubicBezTo>
                  <a:pt x="5018548" y="2530279"/>
                  <a:pt x="5147270" y="2658723"/>
                  <a:pt x="5299729" y="2719742"/>
                </a:cubicBezTo>
                <a:cubicBezTo>
                  <a:pt x="5406301" y="2762380"/>
                  <a:pt x="5499415" y="2781903"/>
                  <a:pt x="5614428" y="2784716"/>
                </a:cubicBezTo>
                <a:cubicBezTo>
                  <a:pt x="5693751" y="2786749"/>
                  <a:pt x="5777085" y="2772016"/>
                  <a:pt x="5852229" y="2747369"/>
                </a:cubicBezTo>
                <a:cubicBezTo>
                  <a:pt x="6159238" y="2646859"/>
                  <a:pt x="6360260" y="2375043"/>
                  <a:pt x="6504612" y="2100610"/>
                </a:cubicBezTo>
                <a:cubicBezTo>
                  <a:pt x="6574657" y="1967376"/>
                  <a:pt x="6631746" y="1828293"/>
                  <a:pt x="6698196" y="1693499"/>
                </a:cubicBezTo>
                <a:cubicBezTo>
                  <a:pt x="6780110" y="1527736"/>
                  <a:pt x="6873892" y="1368156"/>
                  <a:pt x="6978625" y="1215566"/>
                </a:cubicBezTo>
                <a:cubicBezTo>
                  <a:pt x="6961657" y="1240242"/>
                  <a:pt x="6944856" y="1264722"/>
                  <a:pt x="6927972" y="1289452"/>
                </a:cubicBezTo>
                <a:cubicBezTo>
                  <a:pt x="7018579" y="1158363"/>
                  <a:pt x="7113615" y="1026660"/>
                  <a:pt x="7236068" y="922919"/>
                </a:cubicBezTo>
                <a:cubicBezTo>
                  <a:pt x="7213165" y="942303"/>
                  <a:pt x="7190096" y="961853"/>
                  <a:pt x="7167277" y="981181"/>
                </a:cubicBezTo>
                <a:cubicBezTo>
                  <a:pt x="7212330" y="943640"/>
                  <a:pt x="7260558" y="910805"/>
                  <a:pt x="7313551" y="885405"/>
                </a:cubicBezTo>
                <a:cubicBezTo>
                  <a:pt x="7287222" y="897604"/>
                  <a:pt x="7260893" y="909997"/>
                  <a:pt x="7234480" y="922223"/>
                </a:cubicBezTo>
                <a:cubicBezTo>
                  <a:pt x="7270589" y="905569"/>
                  <a:pt x="7307868" y="893175"/>
                  <a:pt x="7346902" y="885935"/>
                </a:cubicBezTo>
                <a:cubicBezTo>
                  <a:pt x="7318650" y="891115"/>
                  <a:pt x="7290148" y="896155"/>
                  <a:pt x="7262063" y="901141"/>
                </a:cubicBezTo>
                <a:cubicBezTo>
                  <a:pt x="7293157" y="895961"/>
                  <a:pt x="7324250" y="894067"/>
                  <a:pt x="7355846" y="895877"/>
                </a:cubicBezTo>
                <a:cubicBezTo>
                  <a:pt x="7327176" y="893538"/>
                  <a:pt x="7298339" y="891421"/>
                  <a:pt x="7269669" y="889165"/>
                </a:cubicBezTo>
                <a:cubicBezTo>
                  <a:pt x="7303020" y="891811"/>
                  <a:pt x="7335284" y="898077"/>
                  <a:pt x="7367130" y="908660"/>
                </a:cubicBezTo>
                <a:cubicBezTo>
                  <a:pt x="7339630" y="899163"/>
                  <a:pt x="7311880" y="889472"/>
                  <a:pt x="7284547" y="879808"/>
                </a:cubicBezTo>
                <a:cubicBezTo>
                  <a:pt x="7317981" y="891839"/>
                  <a:pt x="7349159" y="907546"/>
                  <a:pt x="7378497" y="927236"/>
                </a:cubicBezTo>
                <a:cubicBezTo>
                  <a:pt x="7353672" y="910108"/>
                  <a:pt x="7328764" y="892981"/>
                  <a:pt x="7303688" y="876020"/>
                </a:cubicBezTo>
                <a:cubicBezTo>
                  <a:pt x="7340884" y="901698"/>
                  <a:pt x="7373399" y="932166"/>
                  <a:pt x="7402821" y="966338"/>
                </a:cubicBezTo>
                <a:cubicBezTo>
                  <a:pt x="7383345" y="943306"/>
                  <a:pt x="7363535" y="920107"/>
                  <a:pt x="7344144" y="896824"/>
                </a:cubicBezTo>
                <a:cubicBezTo>
                  <a:pt x="7384933" y="945478"/>
                  <a:pt x="7417197" y="999006"/>
                  <a:pt x="7444362" y="1056349"/>
                </a:cubicBezTo>
                <a:cubicBezTo>
                  <a:pt x="7431992" y="1029752"/>
                  <a:pt x="7419538" y="1003183"/>
                  <a:pt x="7406916" y="976391"/>
                </a:cubicBezTo>
                <a:cubicBezTo>
                  <a:pt x="7443359" y="1055847"/>
                  <a:pt x="7468769" y="1139564"/>
                  <a:pt x="7484818" y="1225453"/>
                </a:cubicBezTo>
                <a:cubicBezTo>
                  <a:pt x="7479636" y="1196796"/>
                  <a:pt x="7474620" y="1167915"/>
                  <a:pt x="7469187" y="1139146"/>
                </a:cubicBezTo>
                <a:cubicBezTo>
                  <a:pt x="7494932" y="1285359"/>
                  <a:pt x="7499111" y="1434189"/>
                  <a:pt x="7520927" y="1580791"/>
                </a:cubicBezTo>
                <a:cubicBezTo>
                  <a:pt x="7535554" y="1678433"/>
                  <a:pt x="7551686" y="1777996"/>
                  <a:pt x="7582947" y="1871990"/>
                </a:cubicBezTo>
                <a:cubicBezTo>
                  <a:pt x="7602255" y="1930531"/>
                  <a:pt x="7629086" y="1985868"/>
                  <a:pt x="7655750" y="2041346"/>
                </a:cubicBezTo>
                <a:cubicBezTo>
                  <a:pt x="7672133" y="2075378"/>
                  <a:pt x="7690438" y="2108464"/>
                  <a:pt x="7712170" y="2139461"/>
                </a:cubicBezTo>
                <a:cubicBezTo>
                  <a:pt x="7765748" y="2216160"/>
                  <a:pt x="7843650" y="2275480"/>
                  <a:pt x="7936764" y="2294557"/>
                </a:cubicBezTo>
                <a:cubicBezTo>
                  <a:pt x="8019513" y="2311768"/>
                  <a:pt x="8126920" y="2296423"/>
                  <a:pt x="8197299" y="2247017"/>
                </a:cubicBezTo>
                <a:cubicBezTo>
                  <a:pt x="8272693" y="2194019"/>
                  <a:pt x="8337305" y="2116290"/>
                  <a:pt x="8352434" y="2022408"/>
                </a:cubicBezTo>
                <a:cubicBezTo>
                  <a:pt x="8366727" y="1934235"/>
                  <a:pt x="8357700" y="1837122"/>
                  <a:pt x="8304874" y="1761843"/>
                </a:cubicBezTo>
                <a:cubicBezTo>
                  <a:pt x="8279380" y="1725583"/>
                  <a:pt x="8257230" y="1688041"/>
                  <a:pt x="8238507" y="1647909"/>
                </a:cubicBezTo>
                <a:cubicBezTo>
                  <a:pt x="8251379" y="1675230"/>
                  <a:pt x="8264000" y="1702718"/>
                  <a:pt x="8276789" y="1730067"/>
                </a:cubicBezTo>
                <a:cubicBezTo>
                  <a:pt x="8240262" y="1649525"/>
                  <a:pt x="8217945" y="1563970"/>
                  <a:pt x="8201897" y="1476911"/>
                </a:cubicBezTo>
                <a:cubicBezTo>
                  <a:pt x="8207162" y="1505902"/>
                  <a:pt x="8212345" y="1535340"/>
                  <a:pt x="8217527" y="1564359"/>
                </a:cubicBezTo>
                <a:cubicBezTo>
                  <a:pt x="8173812" y="1319391"/>
                  <a:pt x="8176403" y="1061556"/>
                  <a:pt x="8081032" y="828230"/>
                </a:cubicBezTo>
                <a:cubicBezTo>
                  <a:pt x="8018928" y="676336"/>
                  <a:pt x="7939438" y="537671"/>
                  <a:pt x="7819243" y="423626"/>
                </a:cubicBezTo>
                <a:cubicBezTo>
                  <a:pt x="7763659" y="370878"/>
                  <a:pt x="7697877" y="324285"/>
                  <a:pt x="7628417" y="291923"/>
                </a:cubicBezTo>
                <a:cubicBezTo>
                  <a:pt x="7527530" y="244662"/>
                  <a:pt x="7435085" y="227952"/>
                  <a:pt x="7325671" y="221658"/>
                </a:cubicBezTo>
                <a:cubicBezTo>
                  <a:pt x="7250946" y="217369"/>
                  <a:pt x="7173044" y="231628"/>
                  <a:pt x="7101830" y="252293"/>
                </a:cubicBezTo>
                <a:cubicBezTo>
                  <a:pt x="7030866" y="273097"/>
                  <a:pt x="6961574" y="306684"/>
                  <a:pt x="6898550" y="345535"/>
                </a:cubicBezTo>
                <a:cubicBezTo>
                  <a:pt x="6787549" y="413823"/>
                  <a:pt x="6688082" y="508011"/>
                  <a:pt x="6604330" y="607742"/>
                </a:cubicBezTo>
                <a:cubicBezTo>
                  <a:pt x="6506953" y="723792"/>
                  <a:pt x="6421278" y="851791"/>
                  <a:pt x="6339113" y="978703"/>
                </a:cubicBezTo>
                <a:cubicBezTo>
                  <a:pt x="6265475" y="1092581"/>
                  <a:pt x="6197687" y="1210303"/>
                  <a:pt x="6136586" y="1331311"/>
                </a:cubicBezTo>
                <a:cubicBezTo>
                  <a:pt x="6023077" y="1555336"/>
                  <a:pt x="5939241" y="1794400"/>
                  <a:pt x="5797397" y="2003497"/>
                </a:cubicBezTo>
                <a:cubicBezTo>
                  <a:pt x="5814030" y="1979184"/>
                  <a:pt x="5830580" y="1954899"/>
                  <a:pt x="5847381" y="1930753"/>
                </a:cubicBezTo>
                <a:cubicBezTo>
                  <a:pt x="5797397" y="2003497"/>
                  <a:pt x="5742481" y="2072148"/>
                  <a:pt x="5674944" y="2129379"/>
                </a:cubicBezTo>
                <a:cubicBezTo>
                  <a:pt x="5697261" y="2110636"/>
                  <a:pt x="5719244" y="2091837"/>
                  <a:pt x="5741562" y="2073067"/>
                </a:cubicBezTo>
                <a:cubicBezTo>
                  <a:pt x="5704617" y="2103646"/>
                  <a:pt x="5664830" y="2129880"/>
                  <a:pt x="5621617" y="2150851"/>
                </a:cubicBezTo>
                <a:cubicBezTo>
                  <a:pt x="5646943" y="2139071"/>
                  <a:pt x="5672186" y="2127263"/>
                  <a:pt x="5697512" y="2115454"/>
                </a:cubicBezTo>
                <a:cubicBezTo>
                  <a:pt x="5660985" y="2132164"/>
                  <a:pt x="5623539" y="2144335"/>
                  <a:pt x="5584087" y="2151993"/>
                </a:cubicBezTo>
                <a:cubicBezTo>
                  <a:pt x="5611001" y="2147036"/>
                  <a:pt x="5637832" y="2142302"/>
                  <a:pt x="5664830" y="2137400"/>
                </a:cubicBezTo>
                <a:cubicBezTo>
                  <a:pt x="5625712" y="2144251"/>
                  <a:pt x="5586845" y="2146228"/>
                  <a:pt x="5547309" y="2144112"/>
                </a:cubicBezTo>
                <a:cubicBezTo>
                  <a:pt x="5574475" y="2146089"/>
                  <a:pt x="5601723" y="2148261"/>
                  <a:pt x="5628722" y="2150489"/>
                </a:cubicBezTo>
                <a:cubicBezTo>
                  <a:pt x="5589771" y="2147398"/>
                  <a:pt x="5551823" y="2139934"/>
                  <a:pt x="5514711" y="2127513"/>
                </a:cubicBezTo>
                <a:cubicBezTo>
                  <a:pt x="5540539" y="2136564"/>
                  <a:pt x="5566534" y="2145727"/>
                  <a:pt x="5592529" y="2154528"/>
                </a:cubicBezTo>
                <a:cubicBezTo>
                  <a:pt x="5554080" y="2140881"/>
                  <a:pt x="5518305" y="2122779"/>
                  <a:pt x="5484286" y="2100360"/>
                </a:cubicBezTo>
                <a:cubicBezTo>
                  <a:pt x="5507690" y="2116429"/>
                  <a:pt x="5530759" y="2132359"/>
                  <a:pt x="5554247" y="2148261"/>
                </a:cubicBezTo>
                <a:cubicBezTo>
                  <a:pt x="5510866" y="2118351"/>
                  <a:pt x="5472500" y="2082953"/>
                  <a:pt x="5438147" y="2043016"/>
                </a:cubicBezTo>
                <a:cubicBezTo>
                  <a:pt x="5456285" y="2064433"/>
                  <a:pt x="5474256" y="2085655"/>
                  <a:pt x="5492477" y="2107099"/>
                </a:cubicBezTo>
                <a:cubicBezTo>
                  <a:pt x="5445335" y="2050898"/>
                  <a:pt x="5407471" y="1988458"/>
                  <a:pt x="5376210" y="1922259"/>
                </a:cubicBezTo>
                <a:cubicBezTo>
                  <a:pt x="5387578" y="1946433"/>
                  <a:pt x="5398778" y="1970885"/>
                  <a:pt x="5410062" y="1995059"/>
                </a:cubicBezTo>
                <a:cubicBezTo>
                  <a:pt x="5368938" y="1906134"/>
                  <a:pt x="5340603" y="1812558"/>
                  <a:pt x="5322966" y="1716253"/>
                </a:cubicBezTo>
                <a:cubicBezTo>
                  <a:pt x="5327647" y="1741931"/>
                  <a:pt x="5332077" y="1767413"/>
                  <a:pt x="5336758" y="1793119"/>
                </a:cubicBezTo>
                <a:cubicBezTo>
                  <a:pt x="5292291" y="1540659"/>
                  <a:pt x="5335170" y="1281738"/>
                  <a:pt x="5329988" y="1027329"/>
                </a:cubicBezTo>
                <a:cubicBezTo>
                  <a:pt x="5327062" y="879947"/>
                  <a:pt x="5309091" y="728638"/>
                  <a:pt x="5264791" y="587857"/>
                </a:cubicBezTo>
                <a:cubicBezTo>
                  <a:pt x="5212467" y="420841"/>
                  <a:pt x="5118851" y="244411"/>
                  <a:pt x="4976171" y="137913"/>
                </a:cubicBezTo>
                <a:cubicBezTo>
                  <a:pt x="4884812" y="69709"/>
                  <a:pt x="4782754" y="17796"/>
                  <a:pt x="4667657" y="5236"/>
                </a:cubicBezTo>
                <a:cubicBezTo>
                  <a:pt x="4554399" y="-7046"/>
                  <a:pt x="4457607" y="2340"/>
                  <a:pt x="4346188" y="24870"/>
                </a:cubicBezTo>
                <a:cubicBezTo>
                  <a:pt x="4190886" y="56369"/>
                  <a:pt x="4042105" y="120591"/>
                  <a:pt x="3901598" y="192248"/>
                </a:cubicBezTo>
                <a:cubicBezTo>
                  <a:pt x="3635545" y="328435"/>
                  <a:pt x="3401506" y="532853"/>
                  <a:pt x="3205833" y="756878"/>
                </a:cubicBezTo>
                <a:cubicBezTo>
                  <a:pt x="3088730" y="890753"/>
                  <a:pt x="2984917" y="1035684"/>
                  <a:pt x="2887122" y="1183818"/>
                </a:cubicBezTo>
                <a:cubicBezTo>
                  <a:pt x="2807632" y="1304185"/>
                  <a:pt x="2738006" y="1430624"/>
                  <a:pt x="2656761" y="1549850"/>
                </a:cubicBezTo>
                <a:cubicBezTo>
                  <a:pt x="2669717" y="1530800"/>
                  <a:pt x="2682756" y="1511918"/>
                  <a:pt x="2695712" y="1492869"/>
                </a:cubicBezTo>
                <a:cubicBezTo>
                  <a:pt x="2626670" y="1593379"/>
                  <a:pt x="2550858" y="1691077"/>
                  <a:pt x="2457911" y="1770672"/>
                </a:cubicBezTo>
                <a:cubicBezTo>
                  <a:pt x="2475046" y="1756106"/>
                  <a:pt x="2492348" y="1741736"/>
                  <a:pt x="2509316" y="1727170"/>
                </a:cubicBezTo>
                <a:cubicBezTo>
                  <a:pt x="2467022" y="1762512"/>
                  <a:pt x="2421468" y="1793565"/>
                  <a:pt x="2371568" y="1817488"/>
                </a:cubicBezTo>
                <a:cubicBezTo>
                  <a:pt x="2390792" y="1808409"/>
                  <a:pt x="2410435" y="1799357"/>
                  <a:pt x="2429659" y="1790362"/>
                </a:cubicBezTo>
                <a:cubicBezTo>
                  <a:pt x="2392464" y="1807462"/>
                  <a:pt x="2354015" y="1820273"/>
                  <a:pt x="2313894" y="1827541"/>
                </a:cubicBezTo>
                <a:cubicBezTo>
                  <a:pt x="2334456" y="1823670"/>
                  <a:pt x="2355185" y="1820189"/>
                  <a:pt x="2375831" y="1816346"/>
                </a:cubicBezTo>
                <a:cubicBezTo>
                  <a:pt x="2339304" y="1822306"/>
                  <a:pt x="2303028" y="1824144"/>
                  <a:pt x="2266083" y="1821526"/>
                </a:cubicBezTo>
                <a:cubicBezTo>
                  <a:pt x="2286812" y="1823141"/>
                  <a:pt x="2307541" y="1824673"/>
                  <a:pt x="2328271" y="1826288"/>
                </a:cubicBezTo>
                <a:cubicBezTo>
                  <a:pt x="2291911" y="1823030"/>
                  <a:pt x="2256387" y="1815649"/>
                  <a:pt x="2221866" y="1803674"/>
                </a:cubicBezTo>
                <a:cubicBezTo>
                  <a:pt x="2241676" y="1810553"/>
                  <a:pt x="2261235" y="1817460"/>
                  <a:pt x="2281045" y="1824339"/>
                </a:cubicBezTo>
                <a:cubicBezTo>
                  <a:pt x="2243933" y="1810831"/>
                  <a:pt x="2209245" y="1793091"/>
                  <a:pt x="2176396" y="1770922"/>
                </a:cubicBezTo>
                <a:cubicBezTo>
                  <a:pt x="2194116" y="1782982"/>
                  <a:pt x="2211585" y="1795263"/>
                  <a:pt x="2229305" y="1807322"/>
                </a:cubicBezTo>
                <a:cubicBezTo>
                  <a:pt x="2186175" y="1777217"/>
                  <a:pt x="2148061" y="1741374"/>
                  <a:pt x="2113958" y="1701298"/>
                </a:cubicBezTo>
                <a:cubicBezTo>
                  <a:pt x="2127582" y="1717478"/>
                  <a:pt x="2141290" y="1733520"/>
                  <a:pt x="2154831" y="1749757"/>
                </a:cubicBezTo>
                <a:cubicBezTo>
                  <a:pt x="2109444" y="1694836"/>
                  <a:pt x="2073001" y="1634318"/>
                  <a:pt x="2042743" y="1569790"/>
                </a:cubicBezTo>
                <a:cubicBezTo>
                  <a:pt x="2051352" y="1587948"/>
                  <a:pt x="2059794" y="1606274"/>
                  <a:pt x="2068404" y="1624432"/>
                </a:cubicBezTo>
                <a:cubicBezTo>
                  <a:pt x="2023100" y="1525537"/>
                  <a:pt x="1995434" y="1422046"/>
                  <a:pt x="1976209" y="1315270"/>
                </a:cubicBezTo>
                <a:cubicBezTo>
                  <a:pt x="1979636" y="1334458"/>
                  <a:pt x="1983063" y="1353591"/>
                  <a:pt x="1986406" y="1372807"/>
                </a:cubicBezTo>
                <a:cubicBezTo>
                  <a:pt x="1922965" y="1016802"/>
                  <a:pt x="1903406" y="615345"/>
                  <a:pt x="1617294" y="353555"/>
                </a:cubicBezTo>
                <a:cubicBezTo>
                  <a:pt x="1457646" y="207510"/>
                  <a:pt x="1228872" y="150390"/>
                  <a:pt x="1024172" y="231350"/>
                </a:cubicBezTo>
                <a:cubicBezTo>
                  <a:pt x="831173" y="307352"/>
                  <a:pt x="670188" y="454595"/>
                  <a:pt x="519567" y="593204"/>
                </a:cubicBezTo>
                <a:cubicBezTo>
                  <a:pt x="439576" y="666700"/>
                  <a:pt x="363179" y="744513"/>
                  <a:pt x="290878" y="825668"/>
                </a:cubicBezTo>
                <a:cubicBezTo>
                  <a:pt x="216236" y="909412"/>
                  <a:pt x="140842" y="992433"/>
                  <a:pt x="71048" y="1080383"/>
                </a:cubicBezTo>
                <a:cubicBezTo>
                  <a:pt x="23237" y="1140790"/>
                  <a:pt x="-1170" y="1204538"/>
                  <a:pt x="-250" y="1281042"/>
                </a:cubicBezTo>
                <a:cubicBezTo>
                  <a:pt x="418" y="1368881"/>
                  <a:pt x="51991" y="1446582"/>
                  <a:pt x="121868" y="1494679"/>
                </a:cubicBezTo>
                <a:cubicBezTo>
                  <a:pt x="184641" y="1537874"/>
                  <a:pt x="251676" y="1552328"/>
                  <a:pt x="326819" y="1538765"/>
                </a:cubicBezTo>
                <a:cubicBezTo>
                  <a:pt x="415754" y="1523754"/>
                  <a:pt x="480867" y="1472260"/>
                  <a:pt x="525502" y="1393222"/>
                </a:cubicBezTo>
                <a:lnTo>
                  <a:pt x="525668" y="1392971"/>
                </a:lnTo>
              </a:path>
            </a:pathLst>
          </a:custGeom>
          <a:solidFill>
            <a:srgbClr val="40AFFF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6559" y="5067615"/>
            <a:ext cx="399300" cy="399300"/>
          </a:xfrm>
          <a:custGeom>
            <a:avLst/>
            <a:gdLst/>
            <a:ahLst/>
            <a:cxnLst/>
            <a:rect l="l" t="t" r="r" b="b"/>
            <a:pathLst>
              <a:path w="399300" h="399300">
                <a:moveTo>
                  <a:pt x="275118" y="21802"/>
                </a:moveTo>
                <a:lnTo>
                  <a:pt x="286258" y="92238"/>
                </a:lnTo>
                <a:cubicBezTo>
                  <a:pt x="291844" y="127564"/>
                  <a:pt x="309685" y="159788"/>
                  <a:pt x="336654" y="183279"/>
                </a:cubicBezTo>
                <a:lnTo>
                  <a:pt x="390432" y="230113"/>
                </a:lnTo>
                <a:cubicBezTo>
                  <a:pt x="397998" y="236705"/>
                  <a:pt x="401069" y="247087"/>
                  <a:pt x="398294" y="256734"/>
                </a:cubicBezTo>
                <a:cubicBezTo>
                  <a:pt x="395523" y="266381"/>
                  <a:pt x="387413" y="273552"/>
                  <a:pt x="377498" y="275118"/>
                </a:cubicBezTo>
                <a:lnTo>
                  <a:pt x="307062" y="286258"/>
                </a:lnTo>
                <a:cubicBezTo>
                  <a:pt x="271736" y="291844"/>
                  <a:pt x="239512" y="309685"/>
                  <a:pt x="216021" y="336654"/>
                </a:cubicBezTo>
                <a:lnTo>
                  <a:pt x="169187" y="390432"/>
                </a:lnTo>
                <a:cubicBezTo>
                  <a:pt x="162595" y="397998"/>
                  <a:pt x="152213" y="401069"/>
                  <a:pt x="142566" y="398294"/>
                </a:cubicBezTo>
                <a:cubicBezTo>
                  <a:pt x="132919" y="395523"/>
                  <a:pt x="125748" y="387413"/>
                  <a:pt x="124182" y="377498"/>
                </a:cubicBezTo>
                <a:lnTo>
                  <a:pt x="113042" y="307062"/>
                </a:lnTo>
                <a:cubicBezTo>
                  <a:pt x="107456" y="271736"/>
                  <a:pt x="89615" y="239512"/>
                  <a:pt x="62646" y="216021"/>
                </a:cubicBezTo>
                <a:lnTo>
                  <a:pt x="8868" y="169187"/>
                </a:lnTo>
                <a:cubicBezTo>
                  <a:pt x="1302" y="162595"/>
                  <a:pt x="-1769" y="152213"/>
                  <a:pt x="1006" y="142566"/>
                </a:cubicBezTo>
                <a:cubicBezTo>
                  <a:pt x="3777" y="132919"/>
                  <a:pt x="11887" y="125748"/>
                  <a:pt x="21802" y="124182"/>
                </a:cubicBezTo>
                <a:lnTo>
                  <a:pt x="92238" y="113042"/>
                </a:lnTo>
                <a:cubicBezTo>
                  <a:pt x="127564" y="107456"/>
                  <a:pt x="159788" y="89615"/>
                  <a:pt x="183279" y="62646"/>
                </a:cubicBezTo>
                <a:lnTo>
                  <a:pt x="230113" y="8868"/>
                </a:lnTo>
                <a:cubicBezTo>
                  <a:pt x="236705" y="1302"/>
                  <a:pt x="247087" y="-1769"/>
                  <a:pt x="256734" y="1006"/>
                </a:cubicBezTo>
                <a:cubicBezTo>
                  <a:pt x="266381" y="3777"/>
                  <a:pt x="273552" y="11887"/>
                  <a:pt x="275118" y="21802"/>
                </a:cubicBezTo>
                <a:lnTo>
                  <a:pt x="275118" y="21802"/>
                </a:lnTo>
              </a:path>
            </a:pathLst>
          </a:custGeom>
          <a:solidFill>
            <a:srgbClr val="C6FDFF">
              <a:alpha val="1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02921" y="3098908"/>
            <a:ext cx="3474720" cy="3108960"/>
          </a:xfrm>
          <a:custGeom>
            <a:avLst/>
            <a:gdLst/>
            <a:ahLst/>
            <a:cxnLst/>
            <a:rect l="l" t="t" r="r" b="b"/>
            <a:pathLst>
              <a:path w="3474720" h="3108960">
                <a:moveTo>
                  <a:pt x="0" y="0"/>
                </a:moveTo>
                <a:lnTo>
                  <a:pt x="3474720" y="0"/>
                </a:lnTo>
                <a:lnTo>
                  <a:pt x="3474720" y="3108960"/>
                </a:lnTo>
                <a:lnTo>
                  <a:pt x="0" y="310896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267200" y="3098908"/>
            <a:ext cx="3474720" cy="3108960"/>
          </a:xfrm>
          <a:custGeom>
            <a:avLst/>
            <a:gdLst/>
            <a:ahLst/>
            <a:cxnLst/>
            <a:rect l="l" t="t" r="r" b="b"/>
            <a:pathLst>
              <a:path w="3474720" h="3108960">
                <a:moveTo>
                  <a:pt x="0" y="0"/>
                </a:moveTo>
                <a:lnTo>
                  <a:pt x="3474720" y="0"/>
                </a:lnTo>
                <a:lnTo>
                  <a:pt x="3474720" y="3108960"/>
                </a:lnTo>
                <a:lnTo>
                  <a:pt x="0" y="310896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0309539" y="3093781"/>
            <a:ext cx="239397" cy="125780"/>
          </a:xfrm>
          <a:custGeom>
            <a:avLst/>
            <a:gdLst/>
            <a:ahLst/>
            <a:cxnLst/>
            <a:rect l="l" t="t" r="r" b="b"/>
            <a:pathLst>
              <a:path w="239397" h="125780">
                <a:moveTo>
                  <a:pt x="38114" y="121241"/>
                </a:moveTo>
                <a:cubicBezTo>
                  <a:pt x="33757" y="121241"/>
                  <a:pt x="29403" y="120333"/>
                  <a:pt x="25046" y="118518"/>
                </a:cubicBezTo>
                <a:cubicBezTo>
                  <a:pt x="7984" y="111258"/>
                  <a:pt x="0" y="91657"/>
                  <a:pt x="7259" y="74595"/>
                </a:cubicBezTo>
                <a:cubicBezTo>
                  <a:pt x="26317" y="29220"/>
                  <a:pt x="70421" y="-1"/>
                  <a:pt x="119605" y="-1"/>
                </a:cubicBezTo>
                <a:cubicBezTo>
                  <a:pt x="168792" y="-1"/>
                  <a:pt x="212896" y="29220"/>
                  <a:pt x="232134" y="74595"/>
                </a:cubicBezTo>
                <a:cubicBezTo>
                  <a:pt x="239395" y="91655"/>
                  <a:pt x="231409" y="111439"/>
                  <a:pt x="214347" y="118518"/>
                </a:cubicBezTo>
                <a:cubicBezTo>
                  <a:pt x="197285" y="125778"/>
                  <a:pt x="177504" y="117793"/>
                  <a:pt x="170425" y="100732"/>
                </a:cubicBezTo>
                <a:cubicBezTo>
                  <a:pt x="161713" y="80403"/>
                  <a:pt x="141747" y="67154"/>
                  <a:pt x="119605" y="67154"/>
                </a:cubicBezTo>
                <a:cubicBezTo>
                  <a:pt x="97463" y="67154"/>
                  <a:pt x="77680" y="80403"/>
                  <a:pt x="68968" y="100732"/>
                </a:cubicBezTo>
                <a:cubicBezTo>
                  <a:pt x="63703" y="113437"/>
                  <a:pt x="51181" y="121241"/>
                  <a:pt x="38112" y="121241"/>
                </a:cubicBezTo>
                <a:lnTo>
                  <a:pt x="38114" y="121241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214359" y="3098908"/>
            <a:ext cx="3474720" cy="3108960"/>
          </a:xfrm>
          <a:custGeom>
            <a:avLst/>
            <a:gdLst/>
            <a:ahLst/>
            <a:cxnLst/>
            <a:rect l="l" t="t" r="r" b="b"/>
            <a:pathLst>
              <a:path w="3474720" h="3108960">
                <a:moveTo>
                  <a:pt x="0" y="0"/>
                </a:moveTo>
                <a:lnTo>
                  <a:pt x="3474720" y="0"/>
                </a:lnTo>
                <a:lnTo>
                  <a:pt x="3474720" y="3108960"/>
                </a:lnTo>
                <a:lnTo>
                  <a:pt x="0" y="310896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0309539" y="3088654"/>
            <a:ext cx="239397" cy="125780"/>
          </a:xfrm>
          <a:custGeom>
            <a:avLst/>
            <a:gdLst/>
            <a:ahLst/>
            <a:cxnLst/>
            <a:rect l="l" t="t" r="r" b="b"/>
            <a:pathLst>
              <a:path w="239397" h="125780">
                <a:moveTo>
                  <a:pt x="38114" y="121241"/>
                </a:moveTo>
                <a:cubicBezTo>
                  <a:pt x="33757" y="121241"/>
                  <a:pt x="29403" y="120333"/>
                  <a:pt x="25046" y="118518"/>
                </a:cubicBezTo>
                <a:cubicBezTo>
                  <a:pt x="7984" y="111258"/>
                  <a:pt x="0" y="91657"/>
                  <a:pt x="7259" y="74595"/>
                </a:cubicBezTo>
                <a:cubicBezTo>
                  <a:pt x="26317" y="29220"/>
                  <a:pt x="70421" y="-1"/>
                  <a:pt x="119605" y="-1"/>
                </a:cubicBezTo>
                <a:cubicBezTo>
                  <a:pt x="168792" y="-1"/>
                  <a:pt x="212896" y="29220"/>
                  <a:pt x="232134" y="74595"/>
                </a:cubicBezTo>
                <a:cubicBezTo>
                  <a:pt x="239395" y="91655"/>
                  <a:pt x="231409" y="111439"/>
                  <a:pt x="214347" y="118518"/>
                </a:cubicBezTo>
                <a:cubicBezTo>
                  <a:pt x="197285" y="125778"/>
                  <a:pt x="177504" y="117793"/>
                  <a:pt x="170425" y="100732"/>
                </a:cubicBezTo>
                <a:cubicBezTo>
                  <a:pt x="161713" y="80403"/>
                  <a:pt x="141747" y="67154"/>
                  <a:pt x="119605" y="67154"/>
                </a:cubicBezTo>
                <a:cubicBezTo>
                  <a:pt x="97463" y="67154"/>
                  <a:pt x="77680" y="80403"/>
                  <a:pt x="68968" y="100732"/>
                </a:cubicBezTo>
                <a:cubicBezTo>
                  <a:pt x="63703" y="113437"/>
                  <a:pt x="51181" y="121241"/>
                  <a:pt x="38112" y="121241"/>
                </a:cubicBezTo>
                <a:lnTo>
                  <a:pt x="38114" y="121241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442959" y="4019510"/>
            <a:ext cx="3037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966"/>
              </a:spcBef>
              <a:buNone/>
            </a:pPr>
            <a:r>
              <a:rPr lang="en-US" sz="1546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Clinical-style pathway placeholder</a:t>
            </a:r>
            <a:endParaRPr lang="en-US" sz="1546" dirty="0"/>
          </a:p>
        </p:txBody>
      </p:sp>
      <p:sp>
        <p:nvSpPr>
          <p:cNvPr id="18" name="Text 16"/>
          <p:cNvSpPr/>
          <p:nvPr/>
        </p:nvSpPr>
        <p:spPr>
          <a:xfrm>
            <a:off x="8442959" y="4506507"/>
            <a:ext cx="30353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symptom → tests → diagnosis → intervention → endpoint diagram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41145" y="3442249"/>
            <a:ext cx="365760" cy="325152"/>
          </a:xfrm>
          <a:custGeom>
            <a:avLst/>
            <a:gdLst/>
            <a:ahLst/>
            <a:cxnLst/>
            <a:rect l="l" t="t" r="r" b="b"/>
            <a:pathLst>
              <a:path w="365760" h="325152">
                <a:moveTo>
                  <a:pt x="15241" y="0"/>
                </a:moveTo>
                <a:cubicBezTo>
                  <a:pt x="6796" y="0"/>
                  <a:pt x="0" y="6796"/>
                  <a:pt x="0" y="15240"/>
                </a:cubicBezTo>
                <a:cubicBezTo>
                  <a:pt x="0" y="23684"/>
                  <a:pt x="6796" y="30480"/>
                  <a:pt x="15241" y="30480"/>
                </a:cubicBezTo>
                <a:lnTo>
                  <a:pt x="350522" y="30480"/>
                </a:lnTo>
                <a:cubicBezTo>
                  <a:pt x="358968" y="30480"/>
                  <a:pt x="365764" y="23684"/>
                  <a:pt x="365764" y="15240"/>
                </a:cubicBezTo>
                <a:cubicBezTo>
                  <a:pt x="365764" y="6796"/>
                  <a:pt x="358968" y="0"/>
                  <a:pt x="350522" y="0"/>
                </a:cubicBezTo>
                <a:lnTo>
                  <a:pt x="15241" y="0"/>
                </a:lnTo>
                <a:moveTo>
                  <a:pt x="20322" y="50798"/>
                </a:moveTo>
                <a:lnTo>
                  <a:pt x="20322" y="187957"/>
                </a:lnTo>
                <a:cubicBezTo>
                  <a:pt x="20322" y="207580"/>
                  <a:pt x="36261" y="223516"/>
                  <a:pt x="55881" y="223516"/>
                </a:cubicBezTo>
                <a:lnTo>
                  <a:pt x="167642" y="223516"/>
                </a:lnTo>
                <a:lnTo>
                  <a:pt x="167642" y="252789"/>
                </a:lnTo>
                <a:lnTo>
                  <a:pt x="121286" y="299143"/>
                </a:lnTo>
                <a:cubicBezTo>
                  <a:pt x="115317" y="305113"/>
                  <a:pt x="115317" y="314763"/>
                  <a:pt x="121286" y="320668"/>
                </a:cubicBezTo>
                <a:cubicBezTo>
                  <a:pt x="127255" y="326573"/>
                  <a:pt x="136907" y="326638"/>
                  <a:pt x="142811" y="320668"/>
                </a:cubicBezTo>
                <a:lnTo>
                  <a:pt x="182814" y="280665"/>
                </a:lnTo>
                <a:lnTo>
                  <a:pt x="222821" y="320668"/>
                </a:lnTo>
                <a:cubicBezTo>
                  <a:pt x="228790" y="326638"/>
                  <a:pt x="238442" y="326638"/>
                  <a:pt x="244346" y="320668"/>
                </a:cubicBezTo>
                <a:cubicBezTo>
                  <a:pt x="250253" y="314698"/>
                  <a:pt x="250315" y="305048"/>
                  <a:pt x="244346" y="299143"/>
                </a:cubicBezTo>
                <a:lnTo>
                  <a:pt x="197989" y="252789"/>
                </a:lnTo>
                <a:lnTo>
                  <a:pt x="197989" y="223516"/>
                </a:lnTo>
                <a:lnTo>
                  <a:pt x="309751" y="223516"/>
                </a:lnTo>
                <a:cubicBezTo>
                  <a:pt x="329374" y="223516"/>
                  <a:pt x="345310" y="207577"/>
                  <a:pt x="345310" y="187957"/>
                </a:cubicBezTo>
                <a:lnTo>
                  <a:pt x="345310" y="50798"/>
                </a:lnTo>
                <a:lnTo>
                  <a:pt x="314831" y="50798"/>
                </a:lnTo>
                <a:lnTo>
                  <a:pt x="314831" y="187957"/>
                </a:lnTo>
                <a:cubicBezTo>
                  <a:pt x="314831" y="190750"/>
                  <a:pt x="312545" y="193036"/>
                  <a:pt x="309751" y="193036"/>
                </a:cubicBezTo>
                <a:lnTo>
                  <a:pt x="182752" y="193036"/>
                </a:lnTo>
                <a:lnTo>
                  <a:pt x="55881" y="193036"/>
                </a:lnTo>
                <a:cubicBezTo>
                  <a:pt x="53086" y="193036"/>
                  <a:pt x="50800" y="190750"/>
                  <a:pt x="50800" y="187957"/>
                </a:cubicBezTo>
                <a:lnTo>
                  <a:pt x="50800" y="50798"/>
                </a:lnTo>
                <a:lnTo>
                  <a:pt x="20322" y="50798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495800" y="4019510"/>
            <a:ext cx="3037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966"/>
              </a:spcBef>
              <a:buNone/>
            </a:pPr>
            <a:r>
              <a:rPr lang="en-US" sz="1546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KPI dashboard placeholder</a:t>
            </a:r>
            <a:endParaRPr lang="en-US" sz="1546" dirty="0"/>
          </a:p>
        </p:txBody>
      </p:sp>
      <p:sp>
        <p:nvSpPr>
          <p:cNvPr id="21" name="Text 19"/>
          <p:cNvSpPr/>
          <p:nvPr/>
        </p:nvSpPr>
        <p:spPr>
          <a:xfrm>
            <a:off x="4495800" y="4506507"/>
            <a:ext cx="30353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top 5 metrics with definitions</a:t>
            </a:r>
            <a:endParaRPr lang="en-US" sz="1400" dirty="0"/>
          </a:p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targets</a:t>
            </a:r>
            <a:endParaRPr lang="en-US" sz="1400" dirty="0"/>
          </a:p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measurement cadence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495800" y="3427753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80" y="34290"/>
                </a:moveTo>
                <a:cubicBezTo>
                  <a:pt x="264946" y="34290"/>
                  <a:pt x="331470" y="100814"/>
                  <a:pt x="331470" y="182880"/>
                </a:cubicBezTo>
                <a:cubicBezTo>
                  <a:pt x="331470" y="264946"/>
                  <a:pt x="264946" y="331470"/>
                  <a:pt x="182880" y="331470"/>
                </a:cubicBezTo>
                <a:cubicBezTo>
                  <a:pt x="100814" y="331470"/>
                  <a:pt x="34290" y="264946"/>
                  <a:pt x="34290" y="182880"/>
                </a:cubicBezTo>
                <a:cubicBezTo>
                  <a:pt x="34290" y="100814"/>
                  <a:pt x="100814" y="34290"/>
                  <a:pt x="182880" y="34290"/>
                </a:cubicBezTo>
                <a:lnTo>
                  <a:pt x="182880" y="34290"/>
                </a:lnTo>
                <a:moveTo>
                  <a:pt x="182880" y="365760"/>
                </a:moveTo>
                <a:cubicBezTo>
                  <a:pt x="283881" y="365760"/>
                  <a:pt x="365760" y="283881"/>
                  <a:pt x="365760" y="182880"/>
                </a:cubicBezTo>
                <a:cubicBezTo>
                  <a:pt x="365760" y="81879"/>
                  <a:pt x="283881" y="0"/>
                  <a:pt x="182880" y="0"/>
                </a:cubicBezTo>
                <a:cubicBezTo>
                  <a:pt x="81879" y="0"/>
                  <a:pt x="0" y="81879"/>
                  <a:pt x="0" y="182880"/>
                </a:cubicBezTo>
                <a:cubicBezTo>
                  <a:pt x="0" y="283881"/>
                  <a:pt x="81879" y="365760"/>
                  <a:pt x="182880" y="365760"/>
                </a:cubicBezTo>
                <a:moveTo>
                  <a:pt x="222887" y="251460"/>
                </a:moveTo>
                <a:cubicBezTo>
                  <a:pt x="222887" y="235531"/>
                  <a:pt x="213527" y="221742"/>
                  <a:pt x="200027" y="215312"/>
                </a:cubicBezTo>
                <a:lnTo>
                  <a:pt x="200027" y="85723"/>
                </a:lnTo>
                <a:cubicBezTo>
                  <a:pt x="200027" y="76221"/>
                  <a:pt x="192382" y="68580"/>
                  <a:pt x="182884" y="68580"/>
                </a:cubicBezTo>
                <a:cubicBezTo>
                  <a:pt x="173381" y="68580"/>
                  <a:pt x="165740" y="76224"/>
                  <a:pt x="165740" y="85727"/>
                </a:cubicBezTo>
                <a:lnTo>
                  <a:pt x="165740" y="215316"/>
                </a:lnTo>
                <a:cubicBezTo>
                  <a:pt x="152240" y="221746"/>
                  <a:pt x="142880" y="235531"/>
                  <a:pt x="142880" y="251464"/>
                </a:cubicBezTo>
                <a:cubicBezTo>
                  <a:pt x="142880" y="273537"/>
                  <a:pt x="160810" y="291470"/>
                  <a:pt x="182887" y="291470"/>
                </a:cubicBezTo>
                <a:cubicBezTo>
                  <a:pt x="204961" y="291470"/>
                  <a:pt x="222894" y="273541"/>
                  <a:pt x="222894" y="251467"/>
                </a:cubicBezTo>
                <a:lnTo>
                  <a:pt x="222887" y="251460"/>
                </a:lnTo>
                <a:moveTo>
                  <a:pt x="114300" y="137160"/>
                </a:moveTo>
                <a:cubicBezTo>
                  <a:pt x="126926" y="137160"/>
                  <a:pt x="137160" y="126926"/>
                  <a:pt x="137160" y="114300"/>
                </a:cubicBezTo>
                <a:cubicBezTo>
                  <a:pt x="137160" y="101674"/>
                  <a:pt x="126926" y="91440"/>
                  <a:pt x="114300" y="91440"/>
                </a:cubicBezTo>
                <a:cubicBezTo>
                  <a:pt x="101674" y="91440"/>
                  <a:pt x="91440" y="101674"/>
                  <a:pt x="91440" y="114300"/>
                </a:cubicBezTo>
                <a:cubicBezTo>
                  <a:pt x="91440" y="126926"/>
                  <a:pt x="101674" y="137160"/>
                  <a:pt x="114300" y="137160"/>
                </a:cubicBezTo>
                <a:moveTo>
                  <a:pt x="102870" y="182880"/>
                </a:moveTo>
                <a:cubicBezTo>
                  <a:pt x="102870" y="170254"/>
                  <a:pt x="92636" y="160020"/>
                  <a:pt x="80010" y="160020"/>
                </a:cubicBezTo>
                <a:cubicBezTo>
                  <a:pt x="67384" y="160020"/>
                  <a:pt x="57150" y="170254"/>
                  <a:pt x="57150" y="182880"/>
                </a:cubicBezTo>
                <a:cubicBezTo>
                  <a:pt x="57150" y="195506"/>
                  <a:pt x="67384" y="205740"/>
                  <a:pt x="80010" y="205740"/>
                </a:cubicBezTo>
                <a:cubicBezTo>
                  <a:pt x="92636" y="205740"/>
                  <a:pt x="102870" y="195506"/>
                  <a:pt x="102870" y="182880"/>
                </a:cubicBezTo>
                <a:moveTo>
                  <a:pt x="285750" y="205740"/>
                </a:moveTo>
                <a:cubicBezTo>
                  <a:pt x="298376" y="205740"/>
                  <a:pt x="308610" y="195506"/>
                  <a:pt x="308610" y="182880"/>
                </a:cubicBezTo>
                <a:cubicBezTo>
                  <a:pt x="308610" y="170254"/>
                  <a:pt x="298376" y="160020"/>
                  <a:pt x="285750" y="160020"/>
                </a:cubicBezTo>
                <a:cubicBezTo>
                  <a:pt x="273124" y="160020"/>
                  <a:pt x="262890" y="170254"/>
                  <a:pt x="262890" y="182880"/>
                </a:cubicBezTo>
                <a:cubicBezTo>
                  <a:pt x="262890" y="195506"/>
                  <a:pt x="273124" y="205740"/>
                  <a:pt x="285750" y="205740"/>
                </a:cubicBezTo>
                <a:moveTo>
                  <a:pt x="274320" y="114300"/>
                </a:moveTo>
                <a:cubicBezTo>
                  <a:pt x="274320" y="101674"/>
                  <a:pt x="264086" y="91440"/>
                  <a:pt x="251460" y="91440"/>
                </a:cubicBezTo>
                <a:cubicBezTo>
                  <a:pt x="238834" y="91440"/>
                  <a:pt x="228600" y="101674"/>
                  <a:pt x="228600" y="114300"/>
                </a:cubicBezTo>
                <a:cubicBezTo>
                  <a:pt x="228600" y="126926"/>
                  <a:pt x="238834" y="137160"/>
                  <a:pt x="251460" y="137160"/>
                </a:cubicBezTo>
                <a:cubicBezTo>
                  <a:pt x="264086" y="137160"/>
                  <a:pt x="274320" y="126926"/>
                  <a:pt x="274320" y="114300"/>
                </a:cubicBez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31521" y="4019510"/>
            <a:ext cx="3037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966"/>
              </a:spcBef>
              <a:buNone/>
            </a:pPr>
            <a:r>
              <a:rPr lang="en-US" sz="1546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Visualization placeholder set</a:t>
            </a:r>
            <a:endParaRPr lang="en-US" sz="1546" dirty="0"/>
          </a:p>
        </p:txBody>
      </p:sp>
      <p:sp>
        <p:nvSpPr>
          <p:cNvPr id="24" name="Text 22"/>
          <p:cNvSpPr/>
          <p:nvPr/>
        </p:nvSpPr>
        <p:spPr>
          <a:xfrm>
            <a:off x="731521" y="4506507"/>
            <a:ext cx="30353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waterfall (contribution)</a:t>
            </a:r>
            <a:endParaRPr lang="en-US" sz="1400" dirty="0"/>
          </a:p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funnel (conversion)</a:t>
            </a:r>
            <a:endParaRPr lang="en-US" sz="1400" dirty="0"/>
          </a:p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risk heatmap (severity × likelihood)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31521" y="3450640"/>
            <a:ext cx="365760" cy="320040"/>
          </a:xfrm>
          <a:custGeom>
            <a:avLst/>
            <a:gdLst/>
            <a:ahLst/>
            <a:cxnLst/>
            <a:rect l="l" t="t" r="r" b="b"/>
            <a:pathLst>
              <a:path w="365760" h="320040">
                <a:moveTo>
                  <a:pt x="17147" y="0"/>
                </a:moveTo>
                <a:cubicBezTo>
                  <a:pt x="26649" y="0"/>
                  <a:pt x="34294" y="7643"/>
                  <a:pt x="34294" y="17145"/>
                </a:cubicBezTo>
                <a:lnTo>
                  <a:pt x="34294" y="268603"/>
                </a:lnTo>
                <a:cubicBezTo>
                  <a:pt x="34294" y="278105"/>
                  <a:pt x="41938" y="285748"/>
                  <a:pt x="51440" y="285748"/>
                </a:cubicBezTo>
                <a:lnTo>
                  <a:pt x="348620" y="285748"/>
                </a:lnTo>
                <a:cubicBezTo>
                  <a:pt x="358123" y="285748"/>
                  <a:pt x="365767" y="293390"/>
                  <a:pt x="365767" y="302892"/>
                </a:cubicBezTo>
                <a:cubicBezTo>
                  <a:pt x="365767" y="312394"/>
                  <a:pt x="358123" y="320037"/>
                  <a:pt x="348624" y="320037"/>
                </a:cubicBezTo>
                <a:lnTo>
                  <a:pt x="51444" y="320037"/>
                </a:lnTo>
                <a:cubicBezTo>
                  <a:pt x="23014" y="320037"/>
                  <a:pt x="11" y="297032"/>
                  <a:pt x="11" y="268603"/>
                </a:cubicBezTo>
                <a:lnTo>
                  <a:pt x="11" y="17144"/>
                </a:lnTo>
                <a:cubicBezTo>
                  <a:pt x="11" y="7642"/>
                  <a:pt x="7655" y="0"/>
                  <a:pt x="17158" y="0"/>
                </a:cubicBezTo>
                <a:lnTo>
                  <a:pt x="17147" y="0"/>
                </a:lnTo>
              </a:path>
              <a:path w="365760" h="320040">
                <a:moveTo>
                  <a:pt x="120017" y="137160"/>
                </a:moveTo>
                <a:cubicBezTo>
                  <a:pt x="129519" y="137160"/>
                  <a:pt x="137164" y="144802"/>
                  <a:pt x="137164" y="154304"/>
                </a:cubicBezTo>
                <a:lnTo>
                  <a:pt x="137164" y="211454"/>
                </a:lnTo>
                <a:cubicBezTo>
                  <a:pt x="137164" y="220956"/>
                  <a:pt x="129519" y="228598"/>
                  <a:pt x="120020" y="228598"/>
                </a:cubicBezTo>
                <a:cubicBezTo>
                  <a:pt x="110518" y="228598"/>
                  <a:pt x="102877" y="220956"/>
                  <a:pt x="102877" y="211454"/>
                </a:cubicBezTo>
                <a:lnTo>
                  <a:pt x="102877" y="154304"/>
                </a:lnTo>
                <a:cubicBezTo>
                  <a:pt x="102877" y="144802"/>
                  <a:pt x="110522" y="137160"/>
                  <a:pt x="120024" y="137160"/>
                </a:cubicBezTo>
                <a:lnTo>
                  <a:pt x="120017" y="137160"/>
                </a:lnTo>
              </a:path>
              <a:path w="365760" h="320040">
                <a:moveTo>
                  <a:pt x="205740" y="85726"/>
                </a:moveTo>
                <a:lnTo>
                  <a:pt x="205740" y="142875"/>
                </a:lnTo>
                <a:cubicBezTo>
                  <a:pt x="205740" y="152377"/>
                  <a:pt x="198096" y="160020"/>
                  <a:pt x="188597" y="160020"/>
                </a:cubicBezTo>
                <a:cubicBezTo>
                  <a:pt x="179094" y="160020"/>
                  <a:pt x="171454" y="152377"/>
                  <a:pt x="171454" y="142875"/>
                </a:cubicBezTo>
                <a:lnTo>
                  <a:pt x="171454" y="85726"/>
                </a:lnTo>
                <a:cubicBezTo>
                  <a:pt x="171454" y="76224"/>
                  <a:pt x="179098" y="68581"/>
                  <a:pt x="188600" y="68581"/>
                </a:cubicBezTo>
                <a:cubicBezTo>
                  <a:pt x="198103" y="68581"/>
                  <a:pt x="205747" y="76224"/>
                  <a:pt x="205747" y="85726"/>
                </a:cubicBezTo>
                <a:lnTo>
                  <a:pt x="205740" y="85726"/>
                </a:lnTo>
              </a:path>
              <a:path w="365760" h="320040">
                <a:moveTo>
                  <a:pt x="257177" y="22860"/>
                </a:moveTo>
                <a:cubicBezTo>
                  <a:pt x="266679" y="22860"/>
                  <a:pt x="274324" y="30503"/>
                  <a:pt x="274324" y="40005"/>
                </a:cubicBezTo>
                <a:lnTo>
                  <a:pt x="274324" y="97155"/>
                </a:lnTo>
                <a:cubicBezTo>
                  <a:pt x="274324" y="106656"/>
                  <a:pt x="266679" y="114299"/>
                  <a:pt x="257180" y="114299"/>
                </a:cubicBezTo>
                <a:cubicBezTo>
                  <a:pt x="247678" y="114299"/>
                  <a:pt x="240037" y="106656"/>
                  <a:pt x="240037" y="97155"/>
                </a:cubicBezTo>
                <a:lnTo>
                  <a:pt x="240037" y="40005"/>
                </a:lnTo>
                <a:cubicBezTo>
                  <a:pt x="240037" y="30503"/>
                  <a:pt x="247682" y="22860"/>
                  <a:pt x="257184" y="22860"/>
                </a:cubicBezTo>
                <a:lnTo>
                  <a:pt x="257177" y="22860"/>
                </a:lnTo>
              </a:path>
              <a:path w="365760" h="320040">
                <a:moveTo>
                  <a:pt x="342900" y="40005"/>
                </a:moveTo>
                <a:lnTo>
                  <a:pt x="342900" y="211454"/>
                </a:lnTo>
                <a:cubicBezTo>
                  <a:pt x="342900" y="220956"/>
                  <a:pt x="335256" y="228598"/>
                  <a:pt x="325757" y="228598"/>
                </a:cubicBezTo>
                <a:cubicBezTo>
                  <a:pt x="316254" y="228598"/>
                  <a:pt x="308614" y="220956"/>
                  <a:pt x="308614" y="211454"/>
                </a:cubicBezTo>
                <a:lnTo>
                  <a:pt x="308614" y="40005"/>
                </a:lnTo>
                <a:cubicBezTo>
                  <a:pt x="308614" y="30503"/>
                  <a:pt x="316258" y="22860"/>
                  <a:pt x="325760" y="22860"/>
                </a:cubicBezTo>
                <a:cubicBezTo>
                  <a:pt x="335263" y="22860"/>
                  <a:pt x="342907" y="30503"/>
                  <a:pt x="342907" y="40005"/>
                </a:cubicBezTo>
                <a:lnTo>
                  <a:pt x="342900" y="40005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11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0316800" y="5862241"/>
            <a:ext cx="1875200" cy="186303"/>
          </a:xfrm>
          <a:custGeom>
            <a:avLst/>
            <a:gdLst/>
            <a:ahLst/>
            <a:cxnLst/>
            <a:rect l="l" t="t" r="r" b="b"/>
            <a:pathLst>
              <a:path w="1875200" h="186303">
                <a:moveTo>
                  <a:pt x="1875200" y="237"/>
                </a:moveTo>
                <a:cubicBezTo>
                  <a:pt x="1820707" y="-3054"/>
                  <a:pt x="1766232" y="27917"/>
                  <a:pt x="1711739" y="93151"/>
                </a:cubicBezTo>
                <a:cubicBezTo>
                  <a:pt x="1607984" y="217354"/>
                  <a:pt x="1504248" y="217354"/>
                  <a:pt x="1400512" y="93151"/>
                </a:cubicBezTo>
                <a:cubicBezTo>
                  <a:pt x="1296776" y="-31051"/>
                  <a:pt x="1193040" y="-31051"/>
                  <a:pt x="1089304" y="93151"/>
                </a:cubicBezTo>
                <a:cubicBezTo>
                  <a:pt x="985568" y="217354"/>
                  <a:pt x="881813" y="217354"/>
                  <a:pt x="778077" y="93151"/>
                </a:cubicBezTo>
                <a:cubicBezTo>
                  <a:pt x="674341" y="-31051"/>
                  <a:pt x="570605" y="-31051"/>
                  <a:pt x="466850" y="93151"/>
                </a:cubicBezTo>
                <a:cubicBezTo>
                  <a:pt x="363114" y="217354"/>
                  <a:pt x="259378" y="217354"/>
                  <a:pt x="155623" y="93151"/>
                </a:cubicBezTo>
                <a:cubicBezTo>
                  <a:pt x="103736" y="31038"/>
                  <a:pt x="51868" y="-11"/>
                  <a:pt x="-19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316115" y="6132060"/>
            <a:ext cx="1875199" cy="186303"/>
          </a:xfrm>
          <a:custGeom>
            <a:avLst/>
            <a:gdLst/>
            <a:ahLst/>
            <a:cxnLst/>
            <a:rect l="l" t="t" r="r" b="b"/>
            <a:pathLst>
              <a:path w="1875199" h="186303">
                <a:moveTo>
                  <a:pt x="1875199" y="237"/>
                </a:moveTo>
                <a:cubicBezTo>
                  <a:pt x="1820706" y="-3055"/>
                  <a:pt x="1766231" y="27917"/>
                  <a:pt x="1711738" y="93151"/>
                </a:cubicBezTo>
                <a:cubicBezTo>
                  <a:pt x="1608002" y="217354"/>
                  <a:pt x="1504266" y="217354"/>
                  <a:pt x="1400511" y="93151"/>
                </a:cubicBezTo>
                <a:cubicBezTo>
                  <a:pt x="1296775" y="-31051"/>
                  <a:pt x="1193039" y="-31051"/>
                  <a:pt x="1089303" y="93151"/>
                </a:cubicBezTo>
                <a:cubicBezTo>
                  <a:pt x="985567" y="217354"/>
                  <a:pt x="881831" y="217354"/>
                  <a:pt x="778095" y="93151"/>
                </a:cubicBezTo>
                <a:cubicBezTo>
                  <a:pt x="674340" y="-31051"/>
                  <a:pt x="570604" y="-31051"/>
                  <a:pt x="466868" y="93151"/>
                </a:cubicBezTo>
                <a:cubicBezTo>
                  <a:pt x="363132" y="217354"/>
                  <a:pt x="259396" y="217354"/>
                  <a:pt x="155641" y="93151"/>
                </a:cubicBezTo>
                <a:cubicBezTo>
                  <a:pt x="103755" y="31040"/>
                  <a:pt x="51887" y="-11"/>
                  <a:pt x="0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315429" y="6401879"/>
            <a:ext cx="1875203" cy="186302"/>
          </a:xfrm>
          <a:custGeom>
            <a:avLst/>
            <a:gdLst/>
            <a:ahLst/>
            <a:cxnLst/>
            <a:rect l="l" t="t" r="r" b="b"/>
            <a:pathLst>
              <a:path w="1875203" h="186302">
                <a:moveTo>
                  <a:pt x="1875203" y="237"/>
                </a:moveTo>
                <a:cubicBezTo>
                  <a:pt x="1820710" y="-3055"/>
                  <a:pt x="1766235" y="27917"/>
                  <a:pt x="1711742" y="93151"/>
                </a:cubicBezTo>
                <a:cubicBezTo>
                  <a:pt x="1608005" y="217351"/>
                  <a:pt x="1504269" y="217351"/>
                  <a:pt x="1400533" y="93151"/>
                </a:cubicBezTo>
                <a:cubicBezTo>
                  <a:pt x="1296778" y="-31051"/>
                  <a:pt x="1193042" y="-31051"/>
                  <a:pt x="1089305" y="93151"/>
                </a:cubicBezTo>
                <a:cubicBezTo>
                  <a:pt x="985569" y="217351"/>
                  <a:pt x="881833" y="217351"/>
                  <a:pt x="778097" y="93151"/>
                </a:cubicBezTo>
                <a:cubicBezTo>
                  <a:pt x="674360" y="-31051"/>
                  <a:pt x="570624" y="-31051"/>
                  <a:pt x="466869" y="93151"/>
                </a:cubicBezTo>
                <a:cubicBezTo>
                  <a:pt x="363133" y="217351"/>
                  <a:pt x="259397" y="217351"/>
                  <a:pt x="155642" y="93151"/>
                </a:cubicBezTo>
                <a:cubicBezTo>
                  <a:pt x="103755" y="31040"/>
                  <a:pt x="51887" y="-11"/>
                  <a:pt x="0" y="-2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314744" y="6671698"/>
            <a:ext cx="1875201" cy="186302"/>
          </a:xfrm>
          <a:custGeom>
            <a:avLst/>
            <a:gdLst/>
            <a:ahLst/>
            <a:cxnLst/>
            <a:rect l="l" t="t" r="r" b="b"/>
            <a:pathLst>
              <a:path w="1875201" h="186302">
                <a:moveTo>
                  <a:pt x="1875201" y="239"/>
                </a:moveTo>
                <a:cubicBezTo>
                  <a:pt x="1820708" y="-3052"/>
                  <a:pt x="1766233" y="27921"/>
                  <a:pt x="1711740" y="93153"/>
                </a:cubicBezTo>
                <a:cubicBezTo>
                  <a:pt x="1608004" y="217353"/>
                  <a:pt x="1504268" y="217353"/>
                  <a:pt x="1400531" y="93153"/>
                </a:cubicBezTo>
                <a:cubicBezTo>
                  <a:pt x="1296795" y="-31047"/>
                  <a:pt x="1193059" y="-31047"/>
                  <a:pt x="1089304" y="93153"/>
                </a:cubicBezTo>
                <a:cubicBezTo>
                  <a:pt x="985568" y="217353"/>
                  <a:pt x="881832" y="217353"/>
                  <a:pt x="778096" y="93153"/>
                </a:cubicBezTo>
                <a:cubicBezTo>
                  <a:pt x="674360" y="-31047"/>
                  <a:pt x="570624" y="-31047"/>
                  <a:pt x="466869" y="93153"/>
                </a:cubicBezTo>
                <a:cubicBezTo>
                  <a:pt x="363133" y="217353"/>
                  <a:pt x="259397" y="217353"/>
                  <a:pt x="155642" y="93153"/>
                </a:cubicBezTo>
                <a:cubicBezTo>
                  <a:pt x="103755" y="31043"/>
                  <a:pt x="51887" y="-13"/>
                  <a:pt x="0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0" y="-1"/>
            <a:ext cx="12192000" cy="4297680"/>
          </a:xfrm>
          <a:prstGeom prst="rect">
            <a:avLst/>
          </a:prstGeom>
          <a:solidFill>
            <a:srgbClr val="111111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02920" y="3026338"/>
            <a:ext cx="3474720" cy="3291840"/>
          </a:xfrm>
          <a:custGeom>
            <a:avLst/>
            <a:gdLst/>
            <a:ahLst/>
            <a:cxnLst/>
            <a:rect l="l" t="t" r="r" b="b"/>
            <a:pathLst>
              <a:path w="3474720" h="3291840">
                <a:moveTo>
                  <a:pt x="0" y="0"/>
                </a:moveTo>
                <a:lnTo>
                  <a:pt x="3474720" y="0"/>
                </a:lnTo>
                <a:lnTo>
                  <a:pt x="3474720" y="3291840"/>
                </a:lnTo>
                <a:lnTo>
                  <a:pt x="0" y="329184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358640" y="3026338"/>
            <a:ext cx="3474720" cy="3291840"/>
          </a:xfrm>
          <a:custGeom>
            <a:avLst/>
            <a:gdLst/>
            <a:ahLst/>
            <a:cxnLst/>
            <a:rect l="l" t="t" r="r" b="b"/>
            <a:pathLst>
              <a:path w="3474720" h="3291840">
                <a:moveTo>
                  <a:pt x="0" y="0"/>
                </a:moveTo>
                <a:lnTo>
                  <a:pt x="3474720" y="0"/>
                </a:lnTo>
                <a:lnTo>
                  <a:pt x="3474720" y="3291840"/>
                </a:lnTo>
                <a:lnTo>
                  <a:pt x="0" y="329184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207652" y="3026338"/>
            <a:ext cx="3474720" cy="3291840"/>
          </a:xfrm>
          <a:custGeom>
            <a:avLst/>
            <a:gdLst/>
            <a:ahLst/>
            <a:cxnLst/>
            <a:rect l="l" t="t" r="r" b="b"/>
            <a:pathLst>
              <a:path w="3474720" h="3291840">
                <a:moveTo>
                  <a:pt x="0" y="0"/>
                </a:moveTo>
                <a:lnTo>
                  <a:pt x="3474720" y="0"/>
                </a:lnTo>
                <a:lnTo>
                  <a:pt x="3474720" y="3291840"/>
                </a:lnTo>
                <a:lnTo>
                  <a:pt x="0" y="329184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775" dist="139700" dir="2700000">
              <a:srgbClr val="000000">
                <a:alpha val="8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02920" y="1295151"/>
            <a:ext cx="11239196" cy="1290477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704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Key Takeaways (What seniors should remember)</a:t>
            </a:r>
            <a:endParaRPr lang="en-US" sz="4704" dirty="0"/>
          </a:p>
        </p:txBody>
      </p:sp>
      <p:sp>
        <p:nvSpPr>
          <p:cNvPr id="13" name="Text 11"/>
          <p:cNvSpPr/>
          <p:nvPr/>
        </p:nvSpPr>
        <p:spPr>
          <a:xfrm>
            <a:off x="6301961" y="-1738385"/>
            <a:ext cx="7269840" cy="5342813"/>
          </a:xfrm>
          <a:custGeom>
            <a:avLst/>
            <a:gdLst/>
            <a:ahLst/>
            <a:cxnLst/>
            <a:rect l="l" t="t" r="r" b="b"/>
            <a:pathLst>
              <a:path w="7269840" h="5342813">
                <a:moveTo>
                  <a:pt x="6840047" y="4576546"/>
                </a:moveTo>
                <a:cubicBezTo>
                  <a:pt x="6764441" y="4620999"/>
                  <a:pt x="6686218" y="4660161"/>
                  <a:pt x="6608648" y="4701087"/>
                </a:cubicBezTo>
                <a:cubicBezTo>
                  <a:pt x="6629368" y="4691043"/>
                  <a:pt x="6650159" y="4681266"/>
                  <a:pt x="6670878" y="4671221"/>
                </a:cubicBezTo>
                <a:cubicBezTo>
                  <a:pt x="6566411" y="4714445"/>
                  <a:pt x="6461725" y="4755157"/>
                  <a:pt x="6353986" y="4789084"/>
                </a:cubicBezTo>
                <a:cubicBezTo>
                  <a:pt x="6248064" y="4822476"/>
                  <a:pt x="6140761" y="4846519"/>
                  <a:pt x="6033095" y="4872912"/>
                </a:cubicBezTo>
                <a:cubicBezTo>
                  <a:pt x="6053960" y="4869226"/>
                  <a:pt x="6074388" y="4865432"/>
                  <a:pt x="6095252" y="4861746"/>
                </a:cubicBezTo>
                <a:cubicBezTo>
                  <a:pt x="6022772" y="4873714"/>
                  <a:pt x="5951237" y="4884293"/>
                  <a:pt x="5877593" y="4878789"/>
                </a:cubicBezTo>
                <a:cubicBezTo>
                  <a:pt x="5897367" y="4880499"/>
                  <a:pt x="5917141" y="4882209"/>
                  <a:pt x="5937206" y="4884079"/>
                </a:cubicBezTo>
                <a:cubicBezTo>
                  <a:pt x="5903256" y="4880820"/>
                  <a:pt x="5870323" y="4874462"/>
                  <a:pt x="5837755" y="4863242"/>
                </a:cubicBezTo>
                <a:cubicBezTo>
                  <a:pt x="5856075" y="4869867"/>
                  <a:pt x="5874322" y="4876492"/>
                  <a:pt x="5892642" y="4883117"/>
                </a:cubicBezTo>
                <a:cubicBezTo>
                  <a:pt x="5866325" y="4873233"/>
                  <a:pt x="5841680" y="4860838"/>
                  <a:pt x="5818562" y="4845237"/>
                </a:cubicBezTo>
                <a:cubicBezTo>
                  <a:pt x="5834629" y="4856189"/>
                  <a:pt x="5850404" y="4866982"/>
                  <a:pt x="5866471" y="4877935"/>
                </a:cubicBezTo>
                <a:cubicBezTo>
                  <a:pt x="5844297" y="4861960"/>
                  <a:pt x="5824524" y="4843848"/>
                  <a:pt x="5806494" y="4823224"/>
                </a:cubicBezTo>
                <a:cubicBezTo>
                  <a:pt x="5818999" y="4837864"/>
                  <a:pt x="5831866" y="4852663"/>
                  <a:pt x="5844370" y="4867249"/>
                </a:cubicBezTo>
                <a:cubicBezTo>
                  <a:pt x="5822924" y="4841336"/>
                  <a:pt x="5804968" y="4813393"/>
                  <a:pt x="5790137" y="4783046"/>
                </a:cubicBezTo>
                <a:cubicBezTo>
                  <a:pt x="5798716" y="4800891"/>
                  <a:pt x="5807294" y="4819003"/>
                  <a:pt x="5815873" y="4836848"/>
                </a:cubicBezTo>
                <a:cubicBezTo>
                  <a:pt x="5795880" y="4793999"/>
                  <a:pt x="5782431" y="4749600"/>
                  <a:pt x="5773853" y="4703332"/>
                </a:cubicBezTo>
                <a:cubicBezTo>
                  <a:pt x="5777270" y="4722566"/>
                  <a:pt x="5780759" y="4742067"/>
                  <a:pt x="5784176" y="4761248"/>
                </a:cubicBezTo>
                <a:cubicBezTo>
                  <a:pt x="5776107" y="4713750"/>
                  <a:pt x="5773853" y="4667107"/>
                  <a:pt x="5777560" y="4619075"/>
                </a:cubicBezTo>
                <a:cubicBezTo>
                  <a:pt x="5775888" y="4637989"/>
                  <a:pt x="5774362" y="4656582"/>
                  <a:pt x="5772617" y="4675549"/>
                </a:cubicBezTo>
                <a:cubicBezTo>
                  <a:pt x="5781341" y="4576653"/>
                  <a:pt x="5806858" y="4481231"/>
                  <a:pt x="5840008" y="4388052"/>
                </a:cubicBezTo>
                <a:cubicBezTo>
                  <a:pt x="5833538" y="4406004"/>
                  <a:pt x="5827286" y="4423635"/>
                  <a:pt x="5820816" y="4441641"/>
                </a:cubicBezTo>
                <a:cubicBezTo>
                  <a:pt x="5889298" y="4251543"/>
                  <a:pt x="5984606" y="4071490"/>
                  <a:pt x="6040947" y="3876692"/>
                </a:cubicBezTo>
                <a:cubicBezTo>
                  <a:pt x="6098669" y="3676710"/>
                  <a:pt x="6112118" y="3441466"/>
                  <a:pt x="6038548" y="3243782"/>
                </a:cubicBezTo>
                <a:cubicBezTo>
                  <a:pt x="5956398" y="3022910"/>
                  <a:pt x="5774798" y="2853970"/>
                  <a:pt x="5542745" y="2803000"/>
                </a:cubicBezTo>
                <a:cubicBezTo>
                  <a:pt x="5357436" y="2762234"/>
                  <a:pt x="5159042" y="2797604"/>
                  <a:pt x="4982967" y="2861397"/>
                </a:cubicBezTo>
                <a:cubicBezTo>
                  <a:pt x="4784718" y="2933204"/>
                  <a:pt x="4603263" y="3043320"/>
                  <a:pt x="4413666" y="3134361"/>
                </a:cubicBezTo>
                <a:cubicBezTo>
                  <a:pt x="4434676" y="3124263"/>
                  <a:pt x="4455903" y="3114326"/>
                  <a:pt x="4476913" y="3104174"/>
                </a:cubicBezTo>
                <a:cubicBezTo>
                  <a:pt x="4233374" y="3220434"/>
                  <a:pt x="3977621" y="3312704"/>
                  <a:pt x="3711617" y="3361270"/>
                </a:cubicBezTo>
                <a:cubicBezTo>
                  <a:pt x="3735317" y="3356996"/>
                  <a:pt x="3759235" y="3352615"/>
                  <a:pt x="3782934" y="3348287"/>
                </a:cubicBezTo>
                <a:cubicBezTo>
                  <a:pt x="3611439" y="3378848"/>
                  <a:pt x="3437035" y="3390015"/>
                  <a:pt x="3263431" y="3375055"/>
                </a:cubicBezTo>
                <a:cubicBezTo>
                  <a:pt x="3287204" y="3377139"/>
                  <a:pt x="3311049" y="3379222"/>
                  <a:pt x="3334530" y="3381359"/>
                </a:cubicBezTo>
                <a:cubicBezTo>
                  <a:pt x="3208690" y="3369605"/>
                  <a:pt x="3083067" y="3345509"/>
                  <a:pt x="2963696" y="3302713"/>
                </a:cubicBezTo>
                <a:cubicBezTo>
                  <a:pt x="2986087" y="3310834"/>
                  <a:pt x="3008478" y="3318902"/>
                  <a:pt x="3030869" y="3327023"/>
                </a:cubicBezTo>
                <a:cubicBezTo>
                  <a:pt x="2981798" y="3308857"/>
                  <a:pt x="2934835" y="3286685"/>
                  <a:pt x="2891216" y="3257620"/>
                </a:cubicBezTo>
                <a:cubicBezTo>
                  <a:pt x="2910990" y="3271297"/>
                  <a:pt x="2930836" y="3284654"/>
                  <a:pt x="2950610" y="3298332"/>
                </a:cubicBezTo>
                <a:cubicBezTo>
                  <a:pt x="2921458" y="3277923"/>
                  <a:pt x="2895214" y="3255216"/>
                  <a:pt x="2872023" y="3228448"/>
                </a:cubicBezTo>
                <a:cubicBezTo>
                  <a:pt x="2888017" y="3246934"/>
                  <a:pt x="2904011" y="3265474"/>
                  <a:pt x="2919713" y="3283800"/>
                </a:cubicBezTo>
                <a:cubicBezTo>
                  <a:pt x="2901902" y="3262268"/>
                  <a:pt x="2886999" y="3239508"/>
                  <a:pt x="2874495" y="3214557"/>
                </a:cubicBezTo>
                <a:cubicBezTo>
                  <a:pt x="2885545" y="3237477"/>
                  <a:pt x="2896159" y="3260184"/>
                  <a:pt x="2907209" y="3283105"/>
                </a:cubicBezTo>
                <a:cubicBezTo>
                  <a:pt x="2889980" y="3246881"/>
                  <a:pt x="2878639" y="3209321"/>
                  <a:pt x="2871224" y="3169944"/>
                </a:cubicBezTo>
                <a:cubicBezTo>
                  <a:pt x="2875658" y="3195002"/>
                  <a:pt x="2880165" y="3220006"/>
                  <a:pt x="2884818" y="3244957"/>
                </a:cubicBezTo>
                <a:cubicBezTo>
                  <a:pt x="2876167" y="3192277"/>
                  <a:pt x="2875440" y="3139918"/>
                  <a:pt x="2879438" y="3086810"/>
                </a:cubicBezTo>
                <a:cubicBezTo>
                  <a:pt x="2877330" y="3111441"/>
                  <a:pt x="2875004" y="3136124"/>
                  <a:pt x="2872968" y="3160755"/>
                </a:cubicBezTo>
                <a:cubicBezTo>
                  <a:pt x="2879875" y="3085528"/>
                  <a:pt x="2897104" y="3012866"/>
                  <a:pt x="2922040" y="2941806"/>
                </a:cubicBezTo>
                <a:cubicBezTo>
                  <a:pt x="2913679" y="2965101"/>
                  <a:pt x="2905246" y="2988182"/>
                  <a:pt x="2896886" y="3011476"/>
                </a:cubicBezTo>
                <a:cubicBezTo>
                  <a:pt x="2984342" y="2769020"/>
                  <a:pt x="3148859" y="2565779"/>
                  <a:pt x="3285822" y="2350731"/>
                </a:cubicBezTo>
                <a:cubicBezTo>
                  <a:pt x="3443869" y="2102504"/>
                  <a:pt x="3548191" y="1804428"/>
                  <a:pt x="3528417" y="1506620"/>
                </a:cubicBezTo>
                <a:cubicBezTo>
                  <a:pt x="3517803" y="1345160"/>
                  <a:pt x="3470549" y="1169595"/>
                  <a:pt x="3368989" y="1040513"/>
                </a:cubicBezTo>
                <a:cubicBezTo>
                  <a:pt x="3298036" y="950326"/>
                  <a:pt x="3227155" y="886853"/>
                  <a:pt x="3128939" y="826907"/>
                </a:cubicBezTo>
                <a:cubicBezTo>
                  <a:pt x="3061257" y="785500"/>
                  <a:pt x="2981725" y="756596"/>
                  <a:pt x="2904301" y="740353"/>
                </a:cubicBezTo>
                <a:cubicBezTo>
                  <a:pt x="2588136" y="673889"/>
                  <a:pt x="2278150" y="808795"/>
                  <a:pt x="2015927" y="974262"/>
                </a:cubicBezTo>
                <a:cubicBezTo>
                  <a:pt x="1888632" y="1054618"/>
                  <a:pt x="1769625" y="1146514"/>
                  <a:pt x="1644729" y="1230022"/>
                </a:cubicBezTo>
                <a:cubicBezTo>
                  <a:pt x="1490899" y="1332604"/>
                  <a:pt x="1329872" y="1423913"/>
                  <a:pt x="1162884" y="1503681"/>
                </a:cubicBezTo>
                <a:cubicBezTo>
                  <a:pt x="1189928" y="1490805"/>
                  <a:pt x="1216681" y="1477982"/>
                  <a:pt x="1243724" y="1465053"/>
                </a:cubicBezTo>
                <a:cubicBezTo>
                  <a:pt x="1099709" y="1533280"/>
                  <a:pt x="951550" y="1599798"/>
                  <a:pt x="793649" y="1628436"/>
                </a:cubicBezTo>
                <a:cubicBezTo>
                  <a:pt x="823164" y="1623093"/>
                  <a:pt x="852898" y="1617697"/>
                  <a:pt x="882341" y="1612354"/>
                </a:cubicBezTo>
                <a:cubicBezTo>
                  <a:pt x="824545" y="1622345"/>
                  <a:pt x="766387" y="1626673"/>
                  <a:pt x="707792" y="1622185"/>
                </a:cubicBezTo>
                <a:cubicBezTo>
                  <a:pt x="736726" y="1624803"/>
                  <a:pt x="765660" y="1627207"/>
                  <a:pt x="794666" y="1629825"/>
                </a:cubicBezTo>
                <a:cubicBezTo>
                  <a:pt x="755046" y="1626192"/>
                  <a:pt x="716588" y="1618284"/>
                  <a:pt x="679149" y="1605034"/>
                </a:cubicBezTo>
                <a:cubicBezTo>
                  <a:pt x="706192" y="1614651"/>
                  <a:pt x="733382" y="1624536"/>
                  <a:pt x="760207" y="1634259"/>
                </a:cubicBezTo>
                <a:cubicBezTo>
                  <a:pt x="730692" y="1623200"/>
                  <a:pt x="702848" y="1609309"/>
                  <a:pt x="676386" y="1591944"/>
                </a:cubicBezTo>
                <a:cubicBezTo>
                  <a:pt x="700013" y="1608293"/>
                  <a:pt x="723931" y="1624536"/>
                  <a:pt x="747630" y="1640831"/>
                </a:cubicBezTo>
                <a:cubicBezTo>
                  <a:pt x="720078" y="1621864"/>
                  <a:pt x="695288" y="1600333"/>
                  <a:pt x="672969" y="1575221"/>
                </a:cubicBezTo>
                <a:cubicBezTo>
                  <a:pt x="692016" y="1597180"/>
                  <a:pt x="711209" y="1619460"/>
                  <a:pt x="730038" y="1641472"/>
                </a:cubicBezTo>
                <a:cubicBezTo>
                  <a:pt x="707065" y="1614331"/>
                  <a:pt x="687945" y="1585159"/>
                  <a:pt x="672388" y="1553423"/>
                </a:cubicBezTo>
                <a:cubicBezTo>
                  <a:pt x="685328" y="1580671"/>
                  <a:pt x="698341" y="1607973"/>
                  <a:pt x="711572" y="1635168"/>
                </a:cubicBezTo>
                <a:cubicBezTo>
                  <a:pt x="692234" y="1594349"/>
                  <a:pt x="679294" y="1551713"/>
                  <a:pt x="670861" y="1507368"/>
                </a:cubicBezTo>
                <a:cubicBezTo>
                  <a:pt x="676241" y="1537074"/>
                  <a:pt x="681766" y="1567047"/>
                  <a:pt x="686927" y="1596913"/>
                </a:cubicBezTo>
                <a:cubicBezTo>
                  <a:pt x="675950" y="1534402"/>
                  <a:pt x="674714" y="1471891"/>
                  <a:pt x="679876" y="1408633"/>
                </a:cubicBezTo>
                <a:cubicBezTo>
                  <a:pt x="677331" y="1437858"/>
                  <a:pt x="674787" y="1467083"/>
                  <a:pt x="672315" y="1496575"/>
                </a:cubicBezTo>
                <a:cubicBezTo>
                  <a:pt x="680457" y="1409541"/>
                  <a:pt x="700304" y="1324323"/>
                  <a:pt x="729383" y="1241937"/>
                </a:cubicBezTo>
                <a:cubicBezTo>
                  <a:pt x="719569" y="1269346"/>
                  <a:pt x="709464" y="1296861"/>
                  <a:pt x="699722" y="1324483"/>
                </a:cubicBezTo>
                <a:cubicBezTo>
                  <a:pt x="750538" y="1184982"/>
                  <a:pt x="821347" y="1054030"/>
                  <a:pt x="875725" y="916132"/>
                </a:cubicBezTo>
                <a:cubicBezTo>
                  <a:pt x="911856" y="824236"/>
                  <a:pt x="947697" y="729989"/>
                  <a:pt x="967616" y="632963"/>
                </a:cubicBezTo>
                <a:cubicBezTo>
                  <a:pt x="980193" y="572643"/>
                  <a:pt x="984627" y="511307"/>
                  <a:pt x="989280" y="449918"/>
                </a:cubicBezTo>
                <a:cubicBezTo>
                  <a:pt x="992115" y="412251"/>
                  <a:pt x="992770" y="374424"/>
                  <a:pt x="989498" y="336757"/>
                </a:cubicBezTo>
                <a:cubicBezTo>
                  <a:pt x="981429" y="243525"/>
                  <a:pt x="943626" y="153232"/>
                  <a:pt x="872526" y="90133"/>
                </a:cubicBezTo>
                <a:cubicBezTo>
                  <a:pt x="809497" y="33873"/>
                  <a:pt x="708737" y="-6572"/>
                  <a:pt x="623098" y="1015"/>
                </a:cubicBezTo>
                <a:cubicBezTo>
                  <a:pt x="531280" y="9190"/>
                  <a:pt x="436481" y="44238"/>
                  <a:pt x="376433" y="117969"/>
                </a:cubicBezTo>
                <a:cubicBezTo>
                  <a:pt x="319946" y="187159"/>
                  <a:pt x="279235" y="275796"/>
                  <a:pt x="287304" y="367372"/>
                </a:cubicBezTo>
                <a:cubicBezTo>
                  <a:pt x="291230" y="411503"/>
                  <a:pt x="291666" y="455101"/>
                  <a:pt x="287813" y="499232"/>
                </a:cubicBezTo>
                <a:cubicBezTo>
                  <a:pt x="290358" y="469152"/>
                  <a:pt x="293120" y="439019"/>
                  <a:pt x="295737" y="408939"/>
                </a:cubicBezTo>
                <a:cubicBezTo>
                  <a:pt x="287086" y="496935"/>
                  <a:pt x="263677" y="582206"/>
                  <a:pt x="234016" y="665607"/>
                </a:cubicBezTo>
                <a:cubicBezTo>
                  <a:pt x="243976" y="637878"/>
                  <a:pt x="254154" y="609775"/>
                  <a:pt x="264186" y="582046"/>
                </a:cubicBezTo>
                <a:cubicBezTo>
                  <a:pt x="179565" y="816061"/>
                  <a:pt x="48417" y="1038055"/>
                  <a:pt x="14322" y="1287831"/>
                </a:cubicBezTo>
                <a:cubicBezTo>
                  <a:pt x="-7851" y="1450413"/>
                  <a:pt x="-8360" y="1610217"/>
                  <a:pt x="38749" y="1769112"/>
                </a:cubicBezTo>
                <a:cubicBezTo>
                  <a:pt x="60485" y="1842576"/>
                  <a:pt x="94217" y="1915826"/>
                  <a:pt x="138127" y="1978550"/>
                </a:cubicBezTo>
                <a:cubicBezTo>
                  <a:pt x="201884" y="2069912"/>
                  <a:pt x="273564" y="2130607"/>
                  <a:pt x="365164" y="2190767"/>
                </a:cubicBezTo>
                <a:cubicBezTo>
                  <a:pt x="427758" y="2231853"/>
                  <a:pt x="502346" y="2258460"/>
                  <a:pt x="574318" y="2276145"/>
                </a:cubicBezTo>
                <a:cubicBezTo>
                  <a:pt x="646216" y="2293616"/>
                  <a:pt x="722986" y="2299172"/>
                  <a:pt x="796993" y="2297035"/>
                </a:cubicBezTo>
                <a:cubicBezTo>
                  <a:pt x="927268" y="2293402"/>
                  <a:pt x="1060525" y="2261559"/>
                  <a:pt x="1182876" y="2217053"/>
                </a:cubicBezTo>
                <a:cubicBezTo>
                  <a:pt x="1325220" y="2165228"/>
                  <a:pt x="1463419" y="2097214"/>
                  <a:pt x="1598057" y="2028399"/>
                </a:cubicBezTo>
                <a:cubicBezTo>
                  <a:pt x="1718736" y="1966582"/>
                  <a:pt x="1836362" y="1898568"/>
                  <a:pt x="1949772" y="1824303"/>
                </a:cubicBezTo>
                <a:cubicBezTo>
                  <a:pt x="2160088" y="1687046"/>
                  <a:pt x="2352230" y="1521953"/>
                  <a:pt x="2579631" y="1411785"/>
                </a:cubicBezTo>
                <a:cubicBezTo>
                  <a:pt x="2553096" y="1424554"/>
                  <a:pt x="2526561" y="1437270"/>
                  <a:pt x="2499953" y="1449772"/>
                </a:cubicBezTo>
                <a:cubicBezTo>
                  <a:pt x="2579631" y="1411785"/>
                  <a:pt x="2661489" y="1379781"/>
                  <a:pt x="2748582" y="1363966"/>
                </a:cubicBezTo>
                <a:cubicBezTo>
                  <a:pt x="2719866" y="1369042"/>
                  <a:pt x="2691441" y="1374331"/>
                  <a:pt x="2662725" y="1379407"/>
                </a:cubicBezTo>
                <a:cubicBezTo>
                  <a:pt x="2709979" y="1371393"/>
                  <a:pt x="2757596" y="1368561"/>
                  <a:pt x="2805504" y="1372034"/>
                </a:cubicBezTo>
                <a:cubicBezTo>
                  <a:pt x="2777661" y="1369576"/>
                  <a:pt x="2749890" y="1367172"/>
                  <a:pt x="2722047" y="1364714"/>
                </a:cubicBezTo>
                <a:cubicBezTo>
                  <a:pt x="2762031" y="1368508"/>
                  <a:pt x="2800561" y="1376682"/>
                  <a:pt x="2838509" y="1389772"/>
                </a:cubicBezTo>
                <a:cubicBezTo>
                  <a:pt x="2812702" y="1380583"/>
                  <a:pt x="2787112" y="1371286"/>
                  <a:pt x="2761304" y="1362043"/>
                </a:cubicBezTo>
                <a:cubicBezTo>
                  <a:pt x="2798598" y="1375667"/>
                  <a:pt x="2833275" y="1393405"/>
                  <a:pt x="2866426" y="1414990"/>
                </a:cubicBezTo>
                <a:cubicBezTo>
                  <a:pt x="2843889" y="1399710"/>
                  <a:pt x="2821353" y="1384162"/>
                  <a:pt x="2799107" y="1368775"/>
                </a:cubicBezTo>
                <a:cubicBezTo>
                  <a:pt x="2831312" y="1390948"/>
                  <a:pt x="2860464" y="1416379"/>
                  <a:pt x="2886345" y="1445658"/>
                </a:cubicBezTo>
                <a:cubicBezTo>
                  <a:pt x="2868534" y="1424928"/>
                  <a:pt x="2850577" y="1403984"/>
                  <a:pt x="2832475" y="1383361"/>
                </a:cubicBezTo>
                <a:cubicBezTo>
                  <a:pt x="2858938" y="1414403"/>
                  <a:pt x="2880893" y="1447955"/>
                  <a:pt x="2899140" y="1484393"/>
                </a:cubicBezTo>
                <a:cubicBezTo>
                  <a:pt x="2886927" y="1458801"/>
                  <a:pt x="2874859" y="1433423"/>
                  <a:pt x="2862500" y="1407938"/>
                </a:cubicBezTo>
                <a:cubicBezTo>
                  <a:pt x="2885109" y="1455542"/>
                  <a:pt x="2900667" y="1505391"/>
                  <a:pt x="2910408" y="1557109"/>
                </a:cubicBezTo>
                <a:cubicBezTo>
                  <a:pt x="2905392" y="1529487"/>
                  <a:pt x="2900448" y="1502132"/>
                  <a:pt x="2895432" y="1474456"/>
                </a:cubicBezTo>
                <a:cubicBezTo>
                  <a:pt x="2908155" y="1546691"/>
                  <a:pt x="2909754" y="1619727"/>
                  <a:pt x="2903720" y="1692656"/>
                </a:cubicBezTo>
                <a:cubicBezTo>
                  <a:pt x="2905973" y="1666049"/>
                  <a:pt x="2908518" y="1639282"/>
                  <a:pt x="2910772" y="1612674"/>
                </a:cubicBezTo>
                <a:cubicBezTo>
                  <a:pt x="2901902" y="1710234"/>
                  <a:pt x="2879657" y="1805443"/>
                  <a:pt x="2846797" y="1897660"/>
                </a:cubicBezTo>
                <a:cubicBezTo>
                  <a:pt x="2855594" y="1873083"/>
                  <a:pt x="2864463" y="1848773"/>
                  <a:pt x="2873259" y="1824196"/>
                </a:cubicBezTo>
                <a:cubicBezTo>
                  <a:pt x="2785512" y="2065050"/>
                  <a:pt x="2618960" y="2267864"/>
                  <a:pt x="2496245" y="2490819"/>
                </a:cubicBezTo>
                <a:cubicBezTo>
                  <a:pt x="2425074" y="2619901"/>
                  <a:pt x="2365025" y="2759937"/>
                  <a:pt x="2332965" y="2903979"/>
                </a:cubicBezTo>
                <a:cubicBezTo>
                  <a:pt x="2294798" y="3074789"/>
                  <a:pt x="2287601" y="3274343"/>
                  <a:pt x="2357973" y="3437940"/>
                </a:cubicBezTo>
                <a:cubicBezTo>
                  <a:pt x="2402973" y="3542659"/>
                  <a:pt x="2465421" y="3638669"/>
                  <a:pt x="2558839" y="3707110"/>
                </a:cubicBezTo>
                <a:cubicBezTo>
                  <a:pt x="2650802" y="3774377"/>
                  <a:pt x="2739276" y="3814608"/>
                  <a:pt x="2847088" y="3850832"/>
                </a:cubicBezTo>
                <a:cubicBezTo>
                  <a:pt x="2997356" y="3901215"/>
                  <a:pt x="3158310" y="3919968"/>
                  <a:pt x="3315847" y="3928196"/>
                </a:cubicBezTo>
                <a:cubicBezTo>
                  <a:pt x="3614347" y="3943263"/>
                  <a:pt x="3919244" y="3883263"/>
                  <a:pt x="4200732" y="3787092"/>
                </a:cubicBezTo>
                <a:cubicBezTo>
                  <a:pt x="4369102" y="3729711"/>
                  <a:pt x="4531437" y="3656087"/>
                  <a:pt x="4690211" y="3576692"/>
                </a:cubicBezTo>
                <a:cubicBezTo>
                  <a:pt x="4819250" y="3512205"/>
                  <a:pt x="4942765" y="3437512"/>
                  <a:pt x="5072750" y="3374894"/>
                </a:cubicBezTo>
                <a:cubicBezTo>
                  <a:pt x="5052031" y="3384939"/>
                  <a:pt x="5031239" y="3394716"/>
                  <a:pt x="5010520" y="3404761"/>
                </a:cubicBezTo>
                <a:cubicBezTo>
                  <a:pt x="5120585" y="3352241"/>
                  <a:pt x="5235085" y="3305545"/>
                  <a:pt x="5355401" y="3283105"/>
                </a:cubicBezTo>
                <a:cubicBezTo>
                  <a:pt x="5333301" y="3287165"/>
                  <a:pt x="5311128" y="3290959"/>
                  <a:pt x="5289100" y="3295073"/>
                </a:cubicBezTo>
                <a:cubicBezTo>
                  <a:pt x="5343406" y="3285616"/>
                  <a:pt x="5398366" y="3281502"/>
                  <a:pt x="5453544" y="3285723"/>
                </a:cubicBezTo>
                <a:cubicBezTo>
                  <a:pt x="5432316" y="3283959"/>
                  <a:pt x="5410797" y="3281983"/>
                  <a:pt x="5389642" y="3280166"/>
                </a:cubicBezTo>
                <a:cubicBezTo>
                  <a:pt x="5430426" y="3283960"/>
                  <a:pt x="5470119" y="3292081"/>
                  <a:pt x="5508504" y="3305865"/>
                </a:cubicBezTo>
                <a:cubicBezTo>
                  <a:pt x="5488730" y="3298919"/>
                  <a:pt x="5469101" y="3291600"/>
                  <a:pt x="5449255" y="3284601"/>
                </a:cubicBezTo>
                <a:cubicBezTo>
                  <a:pt x="5483859" y="3297691"/>
                  <a:pt x="5516210" y="3314253"/>
                  <a:pt x="5546889" y="3334983"/>
                </a:cubicBezTo>
                <a:cubicBezTo>
                  <a:pt x="5529732" y="3323229"/>
                  <a:pt x="5512575" y="3311528"/>
                  <a:pt x="5495418" y="3299774"/>
                </a:cubicBezTo>
                <a:cubicBezTo>
                  <a:pt x="5525297" y="3320772"/>
                  <a:pt x="5552341" y="3344921"/>
                  <a:pt x="5576259" y="3372543"/>
                </a:cubicBezTo>
                <a:cubicBezTo>
                  <a:pt x="5562519" y="3356675"/>
                  <a:pt x="5549069" y="3340914"/>
                  <a:pt x="5535329" y="3325046"/>
                </a:cubicBezTo>
                <a:cubicBezTo>
                  <a:pt x="5560701" y="3355286"/>
                  <a:pt x="5581856" y="3387984"/>
                  <a:pt x="5599231" y="3423621"/>
                </a:cubicBezTo>
                <a:cubicBezTo>
                  <a:pt x="5589926" y="3404333"/>
                  <a:pt x="5580911" y="3384939"/>
                  <a:pt x="5571606" y="3365651"/>
                </a:cubicBezTo>
                <a:cubicBezTo>
                  <a:pt x="5593924" y="3413309"/>
                  <a:pt x="5608973" y="3463371"/>
                  <a:pt x="5618496" y="3515143"/>
                </a:cubicBezTo>
                <a:cubicBezTo>
                  <a:pt x="5614789" y="3494306"/>
                  <a:pt x="5610936" y="3473576"/>
                  <a:pt x="5607301" y="3452739"/>
                </a:cubicBezTo>
                <a:cubicBezTo>
                  <a:pt x="5619151" y="3522997"/>
                  <a:pt x="5620459" y="3593629"/>
                  <a:pt x="5614425" y="3664635"/>
                </a:cubicBezTo>
                <a:cubicBezTo>
                  <a:pt x="5616025" y="3644599"/>
                  <a:pt x="5617915" y="3624510"/>
                  <a:pt x="5619514" y="3604475"/>
                </a:cubicBezTo>
                <a:cubicBezTo>
                  <a:pt x="5609336" y="3712773"/>
                  <a:pt x="5581493" y="3816210"/>
                  <a:pt x="5544780" y="3918312"/>
                </a:cubicBezTo>
                <a:cubicBezTo>
                  <a:pt x="5551396" y="3899986"/>
                  <a:pt x="5558011" y="3881713"/>
                  <a:pt x="5564700" y="3863387"/>
                </a:cubicBezTo>
                <a:cubicBezTo>
                  <a:pt x="5441621" y="4203404"/>
                  <a:pt x="5257840" y="4560892"/>
                  <a:pt x="5374739" y="4930668"/>
                </a:cubicBezTo>
                <a:cubicBezTo>
                  <a:pt x="5439949" y="5136954"/>
                  <a:pt x="5609555" y="5300818"/>
                  <a:pt x="5827286" y="5333035"/>
                </a:cubicBezTo>
                <a:cubicBezTo>
                  <a:pt x="6032441" y="5363703"/>
                  <a:pt x="6245448" y="5316686"/>
                  <a:pt x="6445223" y="5271967"/>
                </a:cubicBezTo>
                <a:cubicBezTo>
                  <a:pt x="6551217" y="5248298"/>
                  <a:pt x="6656339" y="5219126"/>
                  <a:pt x="6759498" y="5184986"/>
                </a:cubicBezTo>
                <a:cubicBezTo>
                  <a:pt x="6866001" y="5149776"/>
                  <a:pt x="6972795" y="5115582"/>
                  <a:pt x="7077263" y="5074336"/>
                </a:cubicBezTo>
                <a:cubicBezTo>
                  <a:pt x="7148871" y="5045912"/>
                  <a:pt x="7201868" y="5002903"/>
                  <a:pt x="7239380" y="4936224"/>
                </a:cubicBezTo>
                <a:cubicBezTo>
                  <a:pt x="7282708" y="4859822"/>
                  <a:pt x="7276893" y="4766750"/>
                  <a:pt x="7240471" y="4690188"/>
                </a:cubicBezTo>
                <a:cubicBezTo>
                  <a:pt x="7207684" y="4621372"/>
                  <a:pt x="7156867" y="4575371"/>
                  <a:pt x="7085042" y="4549565"/>
                </a:cubicBezTo>
                <a:cubicBezTo>
                  <a:pt x="7000493" y="4518096"/>
                  <a:pt x="6918344" y="4530117"/>
                  <a:pt x="6840193" y="4576279"/>
                </a:cubicBezTo>
                <a:lnTo>
                  <a:pt x="6840047" y="4576546"/>
                </a:lnTo>
              </a:path>
            </a:pathLst>
          </a:custGeom>
          <a:solidFill>
            <a:srgbClr val="0070C0">
              <a:alpha val="3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2562368" y="828013"/>
            <a:ext cx="668578" cy="351271"/>
          </a:xfrm>
          <a:custGeom>
            <a:avLst/>
            <a:gdLst/>
            <a:ahLst/>
            <a:cxnLst/>
            <a:rect l="l" t="t" r="r" b="b"/>
            <a:pathLst>
              <a:path w="668578" h="351271">
                <a:moveTo>
                  <a:pt x="106444" y="338597"/>
                </a:moveTo>
                <a:cubicBezTo>
                  <a:pt x="94276" y="338597"/>
                  <a:pt x="82115" y="336061"/>
                  <a:pt x="69947" y="330992"/>
                </a:cubicBezTo>
                <a:cubicBezTo>
                  <a:pt x="22297" y="310717"/>
                  <a:pt x="0" y="255975"/>
                  <a:pt x="20271" y="208325"/>
                </a:cubicBezTo>
                <a:cubicBezTo>
                  <a:pt x="73497" y="81604"/>
                  <a:pt x="196669" y="-4"/>
                  <a:pt x="334028" y="-4"/>
                </a:cubicBezTo>
                <a:cubicBezTo>
                  <a:pt x="471394" y="-4"/>
                  <a:pt x="594566" y="81604"/>
                  <a:pt x="648293" y="208325"/>
                </a:cubicBezTo>
                <a:cubicBezTo>
                  <a:pt x="668571" y="255971"/>
                  <a:pt x="646268" y="311223"/>
                  <a:pt x="598618" y="330992"/>
                </a:cubicBezTo>
                <a:cubicBezTo>
                  <a:pt x="550968" y="351268"/>
                  <a:pt x="495724" y="328965"/>
                  <a:pt x="475954" y="281319"/>
                </a:cubicBezTo>
                <a:cubicBezTo>
                  <a:pt x="451624" y="224547"/>
                  <a:pt x="395865" y="187544"/>
                  <a:pt x="334028" y="187544"/>
                </a:cubicBezTo>
                <a:cubicBezTo>
                  <a:pt x="272191" y="187544"/>
                  <a:pt x="216940" y="224547"/>
                  <a:pt x="192611" y="281319"/>
                </a:cubicBezTo>
                <a:cubicBezTo>
                  <a:pt x="177909" y="316801"/>
                  <a:pt x="142935" y="338597"/>
                  <a:pt x="106438" y="338597"/>
                </a:cubicBezTo>
                <a:lnTo>
                  <a:pt x="106444" y="338597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0897789" y="2464386"/>
            <a:ext cx="239397" cy="125780"/>
          </a:xfrm>
          <a:custGeom>
            <a:avLst/>
            <a:gdLst/>
            <a:ahLst/>
            <a:cxnLst/>
            <a:rect l="l" t="t" r="r" b="b"/>
            <a:pathLst>
              <a:path w="239397" h="125780">
                <a:moveTo>
                  <a:pt x="38114" y="121241"/>
                </a:moveTo>
                <a:cubicBezTo>
                  <a:pt x="33757" y="121241"/>
                  <a:pt x="29403" y="120333"/>
                  <a:pt x="25046" y="118518"/>
                </a:cubicBezTo>
                <a:cubicBezTo>
                  <a:pt x="7984" y="111258"/>
                  <a:pt x="0" y="91657"/>
                  <a:pt x="7259" y="74595"/>
                </a:cubicBezTo>
                <a:cubicBezTo>
                  <a:pt x="26317" y="29220"/>
                  <a:pt x="70421" y="-1"/>
                  <a:pt x="119605" y="-1"/>
                </a:cubicBezTo>
                <a:cubicBezTo>
                  <a:pt x="168792" y="-1"/>
                  <a:pt x="212896" y="29220"/>
                  <a:pt x="232134" y="74595"/>
                </a:cubicBezTo>
                <a:cubicBezTo>
                  <a:pt x="239395" y="91655"/>
                  <a:pt x="231409" y="111439"/>
                  <a:pt x="214347" y="118518"/>
                </a:cubicBezTo>
                <a:cubicBezTo>
                  <a:pt x="197285" y="125778"/>
                  <a:pt x="177504" y="117793"/>
                  <a:pt x="170425" y="100732"/>
                </a:cubicBezTo>
                <a:cubicBezTo>
                  <a:pt x="161713" y="80403"/>
                  <a:pt x="141747" y="67154"/>
                  <a:pt x="119605" y="67154"/>
                </a:cubicBezTo>
                <a:cubicBezTo>
                  <a:pt x="97463" y="67154"/>
                  <a:pt x="77680" y="80403"/>
                  <a:pt x="68968" y="100732"/>
                </a:cubicBezTo>
                <a:cubicBezTo>
                  <a:pt x="63703" y="113437"/>
                  <a:pt x="51181" y="121241"/>
                  <a:pt x="38112" y="121241"/>
                </a:cubicBezTo>
                <a:lnTo>
                  <a:pt x="38114" y="121241"/>
                </a:lnTo>
              </a:path>
            </a:pathLst>
          </a:cu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460178" y="353599"/>
            <a:ext cx="274621" cy="144286"/>
          </a:xfrm>
          <a:custGeom>
            <a:avLst/>
            <a:gdLst/>
            <a:ahLst/>
            <a:cxnLst/>
            <a:rect l="l" t="t" r="r" b="b"/>
            <a:pathLst>
              <a:path w="274621" h="144286">
                <a:moveTo>
                  <a:pt x="43723" y="139080"/>
                </a:moveTo>
                <a:cubicBezTo>
                  <a:pt x="38724" y="139080"/>
                  <a:pt x="33729" y="138038"/>
                  <a:pt x="28731" y="135956"/>
                </a:cubicBezTo>
                <a:cubicBezTo>
                  <a:pt x="9159" y="127628"/>
                  <a:pt x="0" y="105143"/>
                  <a:pt x="8327" y="85570"/>
                </a:cubicBezTo>
                <a:cubicBezTo>
                  <a:pt x="30189" y="33519"/>
                  <a:pt x="80783" y="-2"/>
                  <a:pt x="137204" y="-2"/>
                </a:cubicBezTo>
                <a:cubicBezTo>
                  <a:pt x="193627" y="-2"/>
                  <a:pt x="244221" y="33519"/>
                  <a:pt x="266289" y="85570"/>
                </a:cubicBezTo>
                <a:cubicBezTo>
                  <a:pt x="274619" y="105141"/>
                  <a:pt x="265457" y="127836"/>
                  <a:pt x="245885" y="135956"/>
                </a:cubicBezTo>
                <a:cubicBezTo>
                  <a:pt x="226313" y="144285"/>
                  <a:pt x="203621" y="135124"/>
                  <a:pt x="195500" y="115553"/>
                </a:cubicBezTo>
                <a:cubicBezTo>
                  <a:pt x="185507" y="92233"/>
                  <a:pt x="162603" y="77034"/>
                  <a:pt x="137204" y="77034"/>
                </a:cubicBezTo>
                <a:cubicBezTo>
                  <a:pt x="111804" y="77034"/>
                  <a:pt x="89109" y="92233"/>
                  <a:pt x="79116" y="115553"/>
                </a:cubicBezTo>
                <a:cubicBezTo>
                  <a:pt x="73077" y="130127"/>
                  <a:pt x="58711" y="139080"/>
                  <a:pt x="43720" y="139080"/>
                </a:cubicBezTo>
                <a:lnTo>
                  <a:pt x="43723" y="139080"/>
                </a:lnTo>
              </a:path>
            </a:pathLst>
          </a:custGeom>
          <a:solidFill>
            <a:srgbClr val="003860">
              <a:alpha val="54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1538124" y="232727"/>
            <a:ext cx="399300" cy="399300"/>
          </a:xfrm>
          <a:custGeom>
            <a:avLst/>
            <a:gdLst/>
            <a:ahLst/>
            <a:cxnLst/>
            <a:rect l="l" t="t" r="r" b="b"/>
            <a:pathLst>
              <a:path w="399300" h="399300">
                <a:moveTo>
                  <a:pt x="275118" y="21802"/>
                </a:moveTo>
                <a:lnTo>
                  <a:pt x="286258" y="92238"/>
                </a:lnTo>
                <a:cubicBezTo>
                  <a:pt x="291844" y="127564"/>
                  <a:pt x="309685" y="159788"/>
                  <a:pt x="336654" y="183279"/>
                </a:cubicBezTo>
                <a:lnTo>
                  <a:pt x="390432" y="230113"/>
                </a:lnTo>
                <a:cubicBezTo>
                  <a:pt x="397998" y="236705"/>
                  <a:pt x="401069" y="247087"/>
                  <a:pt x="398294" y="256734"/>
                </a:cubicBezTo>
                <a:cubicBezTo>
                  <a:pt x="395523" y="266381"/>
                  <a:pt x="387413" y="273552"/>
                  <a:pt x="377498" y="275118"/>
                </a:cubicBezTo>
                <a:lnTo>
                  <a:pt x="307062" y="286258"/>
                </a:lnTo>
                <a:cubicBezTo>
                  <a:pt x="271736" y="291844"/>
                  <a:pt x="239512" y="309685"/>
                  <a:pt x="216021" y="336654"/>
                </a:cubicBezTo>
                <a:lnTo>
                  <a:pt x="169187" y="390432"/>
                </a:lnTo>
                <a:cubicBezTo>
                  <a:pt x="162595" y="397998"/>
                  <a:pt x="152213" y="401069"/>
                  <a:pt x="142566" y="398294"/>
                </a:cubicBezTo>
                <a:cubicBezTo>
                  <a:pt x="132919" y="395523"/>
                  <a:pt x="125748" y="387413"/>
                  <a:pt x="124182" y="377498"/>
                </a:cubicBezTo>
                <a:lnTo>
                  <a:pt x="113042" y="307062"/>
                </a:lnTo>
                <a:cubicBezTo>
                  <a:pt x="107456" y="271736"/>
                  <a:pt x="89615" y="239512"/>
                  <a:pt x="62646" y="216021"/>
                </a:cubicBezTo>
                <a:lnTo>
                  <a:pt x="8868" y="169187"/>
                </a:lnTo>
                <a:cubicBezTo>
                  <a:pt x="1302" y="162595"/>
                  <a:pt x="-1769" y="152213"/>
                  <a:pt x="1006" y="142566"/>
                </a:cubicBezTo>
                <a:cubicBezTo>
                  <a:pt x="3777" y="132919"/>
                  <a:pt x="11887" y="125748"/>
                  <a:pt x="21802" y="124182"/>
                </a:cubicBezTo>
                <a:lnTo>
                  <a:pt x="92238" y="113042"/>
                </a:lnTo>
                <a:cubicBezTo>
                  <a:pt x="127564" y="107456"/>
                  <a:pt x="159788" y="89615"/>
                  <a:pt x="183279" y="62646"/>
                </a:cubicBezTo>
                <a:lnTo>
                  <a:pt x="230113" y="8868"/>
                </a:lnTo>
                <a:cubicBezTo>
                  <a:pt x="236705" y="1302"/>
                  <a:pt x="247087" y="-1769"/>
                  <a:pt x="256734" y="1006"/>
                </a:cubicBezTo>
                <a:cubicBezTo>
                  <a:pt x="266381" y="3777"/>
                  <a:pt x="273552" y="11887"/>
                  <a:pt x="275118" y="21802"/>
                </a:cubicBezTo>
                <a:lnTo>
                  <a:pt x="275118" y="21802"/>
                </a:lnTo>
              </a:path>
            </a:pathLst>
          </a:custGeom>
          <a:solidFill>
            <a:srgbClr val="C6FDFF">
              <a:alpha val="1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76803" y="6103969"/>
            <a:ext cx="239397" cy="125780"/>
          </a:xfrm>
          <a:custGeom>
            <a:avLst/>
            <a:gdLst/>
            <a:ahLst/>
            <a:cxnLst/>
            <a:rect l="l" t="t" r="r" b="b"/>
            <a:pathLst>
              <a:path w="239397" h="125780">
                <a:moveTo>
                  <a:pt x="38114" y="121241"/>
                </a:moveTo>
                <a:cubicBezTo>
                  <a:pt x="33757" y="121241"/>
                  <a:pt x="29403" y="120333"/>
                  <a:pt x="25046" y="118518"/>
                </a:cubicBezTo>
                <a:cubicBezTo>
                  <a:pt x="7984" y="111258"/>
                  <a:pt x="0" y="91657"/>
                  <a:pt x="7259" y="74595"/>
                </a:cubicBezTo>
                <a:cubicBezTo>
                  <a:pt x="26317" y="29220"/>
                  <a:pt x="70421" y="-1"/>
                  <a:pt x="119605" y="-1"/>
                </a:cubicBezTo>
                <a:cubicBezTo>
                  <a:pt x="168792" y="-1"/>
                  <a:pt x="212896" y="29220"/>
                  <a:pt x="232134" y="74595"/>
                </a:cubicBezTo>
                <a:cubicBezTo>
                  <a:pt x="239395" y="91655"/>
                  <a:pt x="231409" y="111439"/>
                  <a:pt x="214347" y="118518"/>
                </a:cubicBezTo>
                <a:cubicBezTo>
                  <a:pt x="197285" y="125778"/>
                  <a:pt x="177504" y="117793"/>
                  <a:pt x="170425" y="100732"/>
                </a:cubicBezTo>
                <a:cubicBezTo>
                  <a:pt x="161713" y="80403"/>
                  <a:pt x="141747" y="67154"/>
                  <a:pt x="119605" y="67154"/>
                </a:cubicBezTo>
                <a:cubicBezTo>
                  <a:pt x="97463" y="67154"/>
                  <a:pt x="77680" y="80403"/>
                  <a:pt x="68968" y="100732"/>
                </a:cubicBezTo>
                <a:cubicBezTo>
                  <a:pt x="63703" y="113437"/>
                  <a:pt x="51181" y="121241"/>
                  <a:pt x="38112" y="121241"/>
                </a:cubicBezTo>
                <a:lnTo>
                  <a:pt x="38114" y="121241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02920" y="3026338"/>
            <a:ext cx="3474720" cy="45720"/>
          </a:xfrm>
          <a:prstGeom prst="rect">
            <a:avLst/>
          </a:pr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358640" y="3026338"/>
            <a:ext cx="3474720" cy="45720"/>
          </a:xfrm>
          <a:prstGeom prst="rect">
            <a:avLst/>
          </a:pr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8207652" y="3026338"/>
            <a:ext cx="3474720" cy="45720"/>
          </a:xfrm>
          <a:prstGeom prst="rect">
            <a:avLst/>
          </a:pr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481972" y="3792004"/>
            <a:ext cx="294005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1450" indent="-171450">
              <a:lnSpc>
                <a:spcPct val="100000"/>
              </a:lnSpc>
              <a:spcBef>
                <a:spcPts val="1000"/>
              </a:spcBef>
              <a:buSzPct val="120000"/>
              <a:buFont typeface="Arial"/>
              <a:buChar char="•"/>
            </a:pPr>
            <a:r>
              <a:rPr lang="en-US" sz="11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Execution lessons: what worked, what to monitor, and what would change next time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207652" y="3067032"/>
            <a:ext cx="3474720" cy="548640"/>
          </a:xfrm>
          <a:prstGeom prst="rect">
            <a:avLst/>
          </a:prstGeom>
          <a:solidFill>
            <a:srgbClr val="003860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8390532" y="3249912"/>
            <a:ext cx="3117449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477"/>
              </a:spcBef>
              <a:buNone/>
            </a:pPr>
            <a:r>
              <a:rPr lang="en-US" sz="668" b="1" dirty="0">
                <a:solidFill>
                  <a:srgbClr val="00386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Execution lessons: what worked, what to monitor, and what would change next time</a:t>
            </a:r>
            <a:endParaRPr lang="en-US" sz="668" dirty="0"/>
          </a:p>
        </p:txBody>
      </p:sp>
      <p:sp>
        <p:nvSpPr>
          <p:cNvPr id="25" name="Text 23"/>
          <p:cNvSpPr/>
          <p:nvPr/>
        </p:nvSpPr>
        <p:spPr>
          <a:xfrm>
            <a:off x="4632960" y="3792004"/>
            <a:ext cx="294005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1450" indent="-171450">
              <a:lnSpc>
                <a:spcPct val="100000"/>
              </a:lnSpc>
              <a:spcBef>
                <a:spcPts val="1000"/>
              </a:spcBef>
              <a:buSzPct val="120000"/>
              <a:buFont typeface="Arial"/>
              <a:buChar char="•"/>
            </a:pPr>
            <a:r>
              <a:rPr lang="en-US" sz="11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Intervention(s) chosen, with the measurable outcomes they are expected to improve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358640" y="3067032"/>
            <a:ext cx="3474720" cy="548640"/>
          </a:xfrm>
          <a:prstGeom prst="rect">
            <a:avLst/>
          </a:prstGeom>
          <a:solidFill>
            <a:srgbClr val="003860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4541520" y="3249912"/>
            <a:ext cx="3117449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477"/>
              </a:spcBef>
              <a:buNone/>
            </a:pPr>
            <a:r>
              <a:rPr lang="en-US" sz="668" b="1" dirty="0">
                <a:solidFill>
                  <a:srgbClr val="00386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Intervention(s) chosen, with the measurable outcomes they are expected to improve</a:t>
            </a:r>
            <a:endParaRPr lang="en-US" sz="668" dirty="0"/>
          </a:p>
        </p:txBody>
      </p:sp>
      <p:sp>
        <p:nvSpPr>
          <p:cNvPr id="28" name="Text 26"/>
          <p:cNvSpPr/>
          <p:nvPr/>
        </p:nvSpPr>
        <p:spPr>
          <a:xfrm>
            <a:off x="777240" y="3792004"/>
            <a:ext cx="294005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1450" indent="-171450">
              <a:lnSpc>
                <a:spcPct val="100000"/>
              </a:lnSpc>
              <a:spcBef>
                <a:spcPts val="1000"/>
              </a:spcBef>
              <a:buSzPct val="120000"/>
              <a:buFont typeface="Arial"/>
              <a:buChar char="•"/>
            </a:pPr>
            <a:r>
              <a:rPr lang="en-US" sz="11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Most likely root cause(s) and the single best piece of evidence supporting them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02920" y="3067032"/>
            <a:ext cx="3474720" cy="548640"/>
          </a:xfrm>
          <a:prstGeom prst="rect">
            <a:avLst/>
          </a:prstGeom>
          <a:solidFill>
            <a:srgbClr val="003860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685800" y="3249912"/>
            <a:ext cx="3117449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477"/>
              </a:spcBef>
              <a:buNone/>
            </a:pPr>
            <a:r>
              <a:rPr lang="en-US" sz="668" b="1" dirty="0">
                <a:solidFill>
                  <a:srgbClr val="00386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Most likely root cause(s) and the single best piece of evidence supporting them</a:t>
            </a:r>
            <a:endParaRPr lang="en-US" sz="668" dirty="0"/>
          </a:p>
        </p:txBody>
      </p:sp>
      <p:sp>
        <p:nvSpPr>
          <p:cNvPr id="31" name="Text 29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0082566" y="5359291"/>
            <a:ext cx="2992629" cy="2997418"/>
          </a:xfrm>
          <a:custGeom>
            <a:avLst/>
            <a:gdLst/>
            <a:ahLst/>
            <a:cxnLst/>
            <a:rect l="l" t="t" r="r" b="b"/>
            <a:pathLst>
              <a:path w="2992629" h="2997418">
                <a:moveTo>
                  <a:pt x="1881406" y="825009"/>
                </a:moveTo>
                <a:lnTo>
                  <a:pt x="1881406" y="830495"/>
                </a:lnTo>
                <a:lnTo>
                  <a:pt x="1886134" y="827767"/>
                </a:lnTo>
                <a:cubicBezTo>
                  <a:pt x="2015446" y="753341"/>
                  <a:pt x="2139490" y="697889"/>
                  <a:pt x="2230556" y="673640"/>
                </a:cubicBezTo>
                <a:lnTo>
                  <a:pt x="2229748" y="670582"/>
                </a:lnTo>
                <a:lnTo>
                  <a:pt x="2230556" y="673640"/>
                </a:lnTo>
                <a:cubicBezTo>
                  <a:pt x="2552952" y="587674"/>
                  <a:pt x="2884745" y="779598"/>
                  <a:pt x="2971651" y="1102270"/>
                </a:cubicBezTo>
                <a:lnTo>
                  <a:pt x="2974703" y="1101431"/>
                </a:lnTo>
                <a:lnTo>
                  <a:pt x="2971651" y="1102270"/>
                </a:lnTo>
                <a:cubicBezTo>
                  <a:pt x="3058527" y="1424942"/>
                  <a:pt x="2867627" y="1756217"/>
                  <a:pt x="2545231" y="1842153"/>
                </a:cubicBezTo>
                <a:cubicBezTo>
                  <a:pt x="2452460" y="1866882"/>
                  <a:pt x="2313781" y="1880640"/>
                  <a:pt x="2161007" y="1879980"/>
                </a:cubicBezTo>
                <a:lnTo>
                  <a:pt x="2155471" y="1879950"/>
                </a:lnTo>
                <a:lnTo>
                  <a:pt x="2158254" y="1884746"/>
                </a:lnTo>
                <a:cubicBezTo>
                  <a:pt x="2235195" y="2016932"/>
                  <a:pt x="2292653" y="2144173"/>
                  <a:pt x="2317642" y="2237033"/>
                </a:cubicBezTo>
                <a:cubicBezTo>
                  <a:pt x="2404547" y="2559705"/>
                  <a:pt x="2213618" y="2890980"/>
                  <a:pt x="1891222" y="2976915"/>
                </a:cubicBezTo>
                <a:cubicBezTo>
                  <a:pt x="1568826" y="3062881"/>
                  <a:pt x="1237033" y="2870957"/>
                  <a:pt x="1150157" y="2548285"/>
                </a:cubicBezTo>
                <a:cubicBezTo>
                  <a:pt x="1125618" y="2457163"/>
                  <a:pt x="1111522" y="2321830"/>
                  <a:pt x="1111193" y="2172408"/>
                </a:cubicBezTo>
                <a:lnTo>
                  <a:pt x="1111193" y="2166923"/>
                </a:lnTo>
                <a:lnTo>
                  <a:pt x="1106465" y="2169651"/>
                </a:lnTo>
                <a:cubicBezTo>
                  <a:pt x="977153" y="2244107"/>
                  <a:pt x="853109" y="2299529"/>
                  <a:pt x="762043" y="2323808"/>
                </a:cubicBezTo>
                <a:cubicBezTo>
                  <a:pt x="439647" y="2409774"/>
                  <a:pt x="107854" y="2217849"/>
                  <a:pt x="20978" y="1895177"/>
                </a:cubicBezTo>
                <a:cubicBezTo>
                  <a:pt x="-65928" y="1572505"/>
                  <a:pt x="125002" y="1241231"/>
                  <a:pt x="447398" y="1155295"/>
                </a:cubicBezTo>
                <a:cubicBezTo>
                  <a:pt x="540170" y="1130566"/>
                  <a:pt x="678878" y="1116808"/>
                  <a:pt x="831622" y="1117467"/>
                </a:cubicBezTo>
                <a:lnTo>
                  <a:pt x="837158" y="1117497"/>
                </a:lnTo>
                <a:lnTo>
                  <a:pt x="834375" y="1112701"/>
                </a:lnTo>
                <a:cubicBezTo>
                  <a:pt x="757405" y="980515"/>
                  <a:pt x="699976" y="853275"/>
                  <a:pt x="674988" y="760415"/>
                </a:cubicBezTo>
                <a:cubicBezTo>
                  <a:pt x="588082" y="437743"/>
                  <a:pt x="779011" y="106468"/>
                  <a:pt x="1101407" y="20532"/>
                </a:cubicBezTo>
                <a:lnTo>
                  <a:pt x="1100599" y="17475"/>
                </a:lnTo>
                <a:lnTo>
                  <a:pt x="1101407" y="20532"/>
                </a:lnTo>
                <a:cubicBezTo>
                  <a:pt x="1423803" y="-65434"/>
                  <a:pt x="1755596" y="126491"/>
                  <a:pt x="1842472" y="449163"/>
                </a:cubicBezTo>
                <a:cubicBezTo>
                  <a:pt x="1867011" y="540284"/>
                  <a:pt x="1881107" y="675618"/>
                  <a:pt x="1881436" y="825039"/>
                </a:cubicBezTo>
                <a:lnTo>
                  <a:pt x="1881406" y="825009"/>
                </a:lnTo>
              </a:path>
            </a:pathLst>
          </a:custGeom>
          <a:gradFill>
            <a:gsLst>
              <a:gs pos="0">
                <a:srgbClr val="40AFFF">
                  <a:alpha val="25000"/>
                </a:srgbClr>
              </a:gs>
              <a:gs pos="100000">
                <a:srgbClr val="55FAFE">
                  <a:alpha val="4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114233" y="-1153460"/>
            <a:ext cx="7269840" cy="5342813"/>
          </a:xfrm>
          <a:custGeom>
            <a:avLst/>
            <a:gdLst/>
            <a:ahLst/>
            <a:cxnLst/>
            <a:rect l="l" t="t" r="r" b="b"/>
            <a:pathLst>
              <a:path w="7269840" h="5342813">
                <a:moveTo>
                  <a:pt x="6840047" y="4576546"/>
                </a:moveTo>
                <a:cubicBezTo>
                  <a:pt x="6764441" y="4620999"/>
                  <a:pt x="6686218" y="4660161"/>
                  <a:pt x="6608648" y="4701087"/>
                </a:cubicBezTo>
                <a:cubicBezTo>
                  <a:pt x="6629368" y="4691043"/>
                  <a:pt x="6650159" y="4681266"/>
                  <a:pt x="6670878" y="4671221"/>
                </a:cubicBezTo>
                <a:cubicBezTo>
                  <a:pt x="6566411" y="4714445"/>
                  <a:pt x="6461725" y="4755157"/>
                  <a:pt x="6353986" y="4789084"/>
                </a:cubicBezTo>
                <a:cubicBezTo>
                  <a:pt x="6248064" y="4822476"/>
                  <a:pt x="6140761" y="4846519"/>
                  <a:pt x="6033095" y="4872912"/>
                </a:cubicBezTo>
                <a:cubicBezTo>
                  <a:pt x="6053960" y="4869226"/>
                  <a:pt x="6074388" y="4865432"/>
                  <a:pt x="6095252" y="4861746"/>
                </a:cubicBezTo>
                <a:cubicBezTo>
                  <a:pt x="6022772" y="4873714"/>
                  <a:pt x="5951237" y="4884293"/>
                  <a:pt x="5877593" y="4878789"/>
                </a:cubicBezTo>
                <a:cubicBezTo>
                  <a:pt x="5897367" y="4880499"/>
                  <a:pt x="5917141" y="4882209"/>
                  <a:pt x="5937206" y="4884079"/>
                </a:cubicBezTo>
                <a:cubicBezTo>
                  <a:pt x="5903256" y="4880820"/>
                  <a:pt x="5870323" y="4874462"/>
                  <a:pt x="5837755" y="4863242"/>
                </a:cubicBezTo>
                <a:cubicBezTo>
                  <a:pt x="5856075" y="4869867"/>
                  <a:pt x="5874322" y="4876492"/>
                  <a:pt x="5892642" y="4883117"/>
                </a:cubicBezTo>
                <a:cubicBezTo>
                  <a:pt x="5866325" y="4873233"/>
                  <a:pt x="5841680" y="4860838"/>
                  <a:pt x="5818562" y="4845237"/>
                </a:cubicBezTo>
                <a:cubicBezTo>
                  <a:pt x="5834629" y="4856189"/>
                  <a:pt x="5850404" y="4866982"/>
                  <a:pt x="5866471" y="4877935"/>
                </a:cubicBezTo>
                <a:cubicBezTo>
                  <a:pt x="5844297" y="4861960"/>
                  <a:pt x="5824524" y="4843848"/>
                  <a:pt x="5806494" y="4823224"/>
                </a:cubicBezTo>
                <a:cubicBezTo>
                  <a:pt x="5818999" y="4837864"/>
                  <a:pt x="5831866" y="4852663"/>
                  <a:pt x="5844370" y="4867249"/>
                </a:cubicBezTo>
                <a:cubicBezTo>
                  <a:pt x="5822924" y="4841336"/>
                  <a:pt x="5804968" y="4813393"/>
                  <a:pt x="5790137" y="4783046"/>
                </a:cubicBezTo>
                <a:cubicBezTo>
                  <a:pt x="5798716" y="4800891"/>
                  <a:pt x="5807294" y="4819003"/>
                  <a:pt x="5815873" y="4836848"/>
                </a:cubicBezTo>
                <a:cubicBezTo>
                  <a:pt x="5795880" y="4793999"/>
                  <a:pt x="5782431" y="4749600"/>
                  <a:pt x="5773853" y="4703332"/>
                </a:cubicBezTo>
                <a:cubicBezTo>
                  <a:pt x="5777270" y="4722566"/>
                  <a:pt x="5780759" y="4742067"/>
                  <a:pt x="5784176" y="4761248"/>
                </a:cubicBezTo>
                <a:cubicBezTo>
                  <a:pt x="5776107" y="4713750"/>
                  <a:pt x="5773853" y="4667107"/>
                  <a:pt x="5777560" y="4619075"/>
                </a:cubicBezTo>
                <a:cubicBezTo>
                  <a:pt x="5775888" y="4637989"/>
                  <a:pt x="5774362" y="4656582"/>
                  <a:pt x="5772617" y="4675549"/>
                </a:cubicBezTo>
                <a:cubicBezTo>
                  <a:pt x="5781341" y="4576653"/>
                  <a:pt x="5806858" y="4481231"/>
                  <a:pt x="5840008" y="4388052"/>
                </a:cubicBezTo>
                <a:cubicBezTo>
                  <a:pt x="5833538" y="4406004"/>
                  <a:pt x="5827286" y="4423635"/>
                  <a:pt x="5820816" y="4441641"/>
                </a:cubicBezTo>
                <a:cubicBezTo>
                  <a:pt x="5889298" y="4251543"/>
                  <a:pt x="5984606" y="4071490"/>
                  <a:pt x="6040947" y="3876692"/>
                </a:cubicBezTo>
                <a:cubicBezTo>
                  <a:pt x="6098669" y="3676710"/>
                  <a:pt x="6112118" y="3441466"/>
                  <a:pt x="6038548" y="3243782"/>
                </a:cubicBezTo>
                <a:cubicBezTo>
                  <a:pt x="5956398" y="3022910"/>
                  <a:pt x="5774798" y="2853970"/>
                  <a:pt x="5542745" y="2803000"/>
                </a:cubicBezTo>
                <a:cubicBezTo>
                  <a:pt x="5357436" y="2762234"/>
                  <a:pt x="5159042" y="2797604"/>
                  <a:pt x="4982967" y="2861397"/>
                </a:cubicBezTo>
                <a:cubicBezTo>
                  <a:pt x="4784718" y="2933204"/>
                  <a:pt x="4603263" y="3043320"/>
                  <a:pt x="4413666" y="3134361"/>
                </a:cubicBezTo>
                <a:cubicBezTo>
                  <a:pt x="4434676" y="3124263"/>
                  <a:pt x="4455903" y="3114326"/>
                  <a:pt x="4476913" y="3104174"/>
                </a:cubicBezTo>
                <a:cubicBezTo>
                  <a:pt x="4233374" y="3220434"/>
                  <a:pt x="3977621" y="3312704"/>
                  <a:pt x="3711617" y="3361270"/>
                </a:cubicBezTo>
                <a:cubicBezTo>
                  <a:pt x="3735317" y="3356996"/>
                  <a:pt x="3759235" y="3352615"/>
                  <a:pt x="3782934" y="3348287"/>
                </a:cubicBezTo>
                <a:cubicBezTo>
                  <a:pt x="3611439" y="3378848"/>
                  <a:pt x="3437035" y="3390015"/>
                  <a:pt x="3263431" y="3375055"/>
                </a:cubicBezTo>
                <a:cubicBezTo>
                  <a:pt x="3287204" y="3377139"/>
                  <a:pt x="3311049" y="3379222"/>
                  <a:pt x="3334530" y="3381359"/>
                </a:cubicBezTo>
                <a:cubicBezTo>
                  <a:pt x="3208690" y="3369605"/>
                  <a:pt x="3083067" y="3345509"/>
                  <a:pt x="2963696" y="3302713"/>
                </a:cubicBezTo>
                <a:cubicBezTo>
                  <a:pt x="2986087" y="3310834"/>
                  <a:pt x="3008478" y="3318902"/>
                  <a:pt x="3030869" y="3327023"/>
                </a:cubicBezTo>
                <a:cubicBezTo>
                  <a:pt x="2981798" y="3308857"/>
                  <a:pt x="2934835" y="3286685"/>
                  <a:pt x="2891216" y="3257620"/>
                </a:cubicBezTo>
                <a:cubicBezTo>
                  <a:pt x="2910990" y="3271297"/>
                  <a:pt x="2930836" y="3284654"/>
                  <a:pt x="2950610" y="3298332"/>
                </a:cubicBezTo>
                <a:cubicBezTo>
                  <a:pt x="2921458" y="3277923"/>
                  <a:pt x="2895214" y="3255216"/>
                  <a:pt x="2872023" y="3228448"/>
                </a:cubicBezTo>
                <a:cubicBezTo>
                  <a:pt x="2888017" y="3246934"/>
                  <a:pt x="2904011" y="3265474"/>
                  <a:pt x="2919713" y="3283800"/>
                </a:cubicBezTo>
                <a:cubicBezTo>
                  <a:pt x="2901902" y="3262268"/>
                  <a:pt x="2886999" y="3239508"/>
                  <a:pt x="2874495" y="3214557"/>
                </a:cubicBezTo>
                <a:cubicBezTo>
                  <a:pt x="2885545" y="3237477"/>
                  <a:pt x="2896159" y="3260184"/>
                  <a:pt x="2907209" y="3283105"/>
                </a:cubicBezTo>
                <a:cubicBezTo>
                  <a:pt x="2889980" y="3246881"/>
                  <a:pt x="2878639" y="3209321"/>
                  <a:pt x="2871224" y="3169944"/>
                </a:cubicBezTo>
                <a:cubicBezTo>
                  <a:pt x="2875658" y="3195002"/>
                  <a:pt x="2880165" y="3220006"/>
                  <a:pt x="2884818" y="3244957"/>
                </a:cubicBezTo>
                <a:cubicBezTo>
                  <a:pt x="2876167" y="3192277"/>
                  <a:pt x="2875440" y="3139918"/>
                  <a:pt x="2879438" y="3086810"/>
                </a:cubicBezTo>
                <a:cubicBezTo>
                  <a:pt x="2877330" y="3111441"/>
                  <a:pt x="2875004" y="3136124"/>
                  <a:pt x="2872968" y="3160755"/>
                </a:cubicBezTo>
                <a:cubicBezTo>
                  <a:pt x="2879875" y="3085528"/>
                  <a:pt x="2897104" y="3012866"/>
                  <a:pt x="2922040" y="2941806"/>
                </a:cubicBezTo>
                <a:cubicBezTo>
                  <a:pt x="2913679" y="2965101"/>
                  <a:pt x="2905246" y="2988182"/>
                  <a:pt x="2896886" y="3011476"/>
                </a:cubicBezTo>
                <a:cubicBezTo>
                  <a:pt x="2984342" y="2769020"/>
                  <a:pt x="3148859" y="2565779"/>
                  <a:pt x="3285822" y="2350731"/>
                </a:cubicBezTo>
                <a:cubicBezTo>
                  <a:pt x="3443869" y="2102504"/>
                  <a:pt x="3548191" y="1804428"/>
                  <a:pt x="3528417" y="1506620"/>
                </a:cubicBezTo>
                <a:cubicBezTo>
                  <a:pt x="3517803" y="1345160"/>
                  <a:pt x="3470549" y="1169595"/>
                  <a:pt x="3368989" y="1040513"/>
                </a:cubicBezTo>
                <a:cubicBezTo>
                  <a:pt x="3298036" y="950326"/>
                  <a:pt x="3227155" y="886853"/>
                  <a:pt x="3128939" y="826907"/>
                </a:cubicBezTo>
                <a:cubicBezTo>
                  <a:pt x="3061257" y="785500"/>
                  <a:pt x="2981725" y="756596"/>
                  <a:pt x="2904301" y="740353"/>
                </a:cubicBezTo>
                <a:cubicBezTo>
                  <a:pt x="2588136" y="673889"/>
                  <a:pt x="2278150" y="808795"/>
                  <a:pt x="2015927" y="974262"/>
                </a:cubicBezTo>
                <a:cubicBezTo>
                  <a:pt x="1888632" y="1054618"/>
                  <a:pt x="1769625" y="1146514"/>
                  <a:pt x="1644729" y="1230022"/>
                </a:cubicBezTo>
                <a:cubicBezTo>
                  <a:pt x="1490899" y="1332604"/>
                  <a:pt x="1329872" y="1423913"/>
                  <a:pt x="1162884" y="1503681"/>
                </a:cubicBezTo>
                <a:cubicBezTo>
                  <a:pt x="1189928" y="1490805"/>
                  <a:pt x="1216681" y="1477982"/>
                  <a:pt x="1243724" y="1465053"/>
                </a:cubicBezTo>
                <a:cubicBezTo>
                  <a:pt x="1099709" y="1533280"/>
                  <a:pt x="951550" y="1599798"/>
                  <a:pt x="793649" y="1628436"/>
                </a:cubicBezTo>
                <a:cubicBezTo>
                  <a:pt x="823164" y="1623093"/>
                  <a:pt x="852898" y="1617697"/>
                  <a:pt x="882341" y="1612354"/>
                </a:cubicBezTo>
                <a:cubicBezTo>
                  <a:pt x="824545" y="1622345"/>
                  <a:pt x="766387" y="1626673"/>
                  <a:pt x="707792" y="1622185"/>
                </a:cubicBezTo>
                <a:cubicBezTo>
                  <a:pt x="736726" y="1624803"/>
                  <a:pt x="765660" y="1627207"/>
                  <a:pt x="794666" y="1629825"/>
                </a:cubicBezTo>
                <a:cubicBezTo>
                  <a:pt x="755046" y="1626192"/>
                  <a:pt x="716588" y="1618284"/>
                  <a:pt x="679149" y="1605034"/>
                </a:cubicBezTo>
                <a:cubicBezTo>
                  <a:pt x="706192" y="1614651"/>
                  <a:pt x="733382" y="1624536"/>
                  <a:pt x="760207" y="1634259"/>
                </a:cubicBezTo>
                <a:cubicBezTo>
                  <a:pt x="730692" y="1623200"/>
                  <a:pt x="702848" y="1609309"/>
                  <a:pt x="676386" y="1591944"/>
                </a:cubicBezTo>
                <a:cubicBezTo>
                  <a:pt x="700013" y="1608293"/>
                  <a:pt x="723931" y="1624536"/>
                  <a:pt x="747630" y="1640831"/>
                </a:cubicBezTo>
                <a:cubicBezTo>
                  <a:pt x="720078" y="1621864"/>
                  <a:pt x="695288" y="1600333"/>
                  <a:pt x="672969" y="1575221"/>
                </a:cubicBezTo>
                <a:cubicBezTo>
                  <a:pt x="692016" y="1597180"/>
                  <a:pt x="711209" y="1619460"/>
                  <a:pt x="730038" y="1641472"/>
                </a:cubicBezTo>
                <a:cubicBezTo>
                  <a:pt x="707065" y="1614331"/>
                  <a:pt x="687945" y="1585159"/>
                  <a:pt x="672388" y="1553423"/>
                </a:cubicBezTo>
                <a:cubicBezTo>
                  <a:pt x="685328" y="1580671"/>
                  <a:pt x="698341" y="1607973"/>
                  <a:pt x="711572" y="1635168"/>
                </a:cubicBezTo>
                <a:cubicBezTo>
                  <a:pt x="692234" y="1594349"/>
                  <a:pt x="679294" y="1551713"/>
                  <a:pt x="670861" y="1507368"/>
                </a:cubicBezTo>
                <a:cubicBezTo>
                  <a:pt x="676241" y="1537074"/>
                  <a:pt x="681766" y="1567047"/>
                  <a:pt x="686927" y="1596913"/>
                </a:cubicBezTo>
                <a:cubicBezTo>
                  <a:pt x="675950" y="1534402"/>
                  <a:pt x="674714" y="1471891"/>
                  <a:pt x="679876" y="1408633"/>
                </a:cubicBezTo>
                <a:cubicBezTo>
                  <a:pt x="677331" y="1437858"/>
                  <a:pt x="674787" y="1467083"/>
                  <a:pt x="672315" y="1496575"/>
                </a:cubicBezTo>
                <a:cubicBezTo>
                  <a:pt x="680457" y="1409541"/>
                  <a:pt x="700304" y="1324323"/>
                  <a:pt x="729383" y="1241937"/>
                </a:cubicBezTo>
                <a:cubicBezTo>
                  <a:pt x="719569" y="1269346"/>
                  <a:pt x="709464" y="1296861"/>
                  <a:pt x="699722" y="1324483"/>
                </a:cubicBezTo>
                <a:cubicBezTo>
                  <a:pt x="750538" y="1184982"/>
                  <a:pt x="821347" y="1054030"/>
                  <a:pt x="875725" y="916132"/>
                </a:cubicBezTo>
                <a:cubicBezTo>
                  <a:pt x="911856" y="824236"/>
                  <a:pt x="947697" y="729989"/>
                  <a:pt x="967616" y="632963"/>
                </a:cubicBezTo>
                <a:cubicBezTo>
                  <a:pt x="980193" y="572643"/>
                  <a:pt x="984627" y="511307"/>
                  <a:pt x="989280" y="449918"/>
                </a:cubicBezTo>
                <a:cubicBezTo>
                  <a:pt x="992115" y="412251"/>
                  <a:pt x="992770" y="374424"/>
                  <a:pt x="989498" y="336757"/>
                </a:cubicBezTo>
                <a:cubicBezTo>
                  <a:pt x="981429" y="243525"/>
                  <a:pt x="943626" y="153232"/>
                  <a:pt x="872526" y="90133"/>
                </a:cubicBezTo>
                <a:cubicBezTo>
                  <a:pt x="809497" y="33873"/>
                  <a:pt x="708737" y="-6572"/>
                  <a:pt x="623098" y="1015"/>
                </a:cubicBezTo>
                <a:cubicBezTo>
                  <a:pt x="531280" y="9190"/>
                  <a:pt x="436481" y="44238"/>
                  <a:pt x="376433" y="117969"/>
                </a:cubicBezTo>
                <a:cubicBezTo>
                  <a:pt x="319946" y="187159"/>
                  <a:pt x="279235" y="275796"/>
                  <a:pt x="287304" y="367372"/>
                </a:cubicBezTo>
                <a:cubicBezTo>
                  <a:pt x="291230" y="411503"/>
                  <a:pt x="291666" y="455101"/>
                  <a:pt x="287813" y="499232"/>
                </a:cubicBezTo>
                <a:cubicBezTo>
                  <a:pt x="290358" y="469152"/>
                  <a:pt x="293120" y="439019"/>
                  <a:pt x="295737" y="408939"/>
                </a:cubicBezTo>
                <a:cubicBezTo>
                  <a:pt x="287086" y="496935"/>
                  <a:pt x="263677" y="582206"/>
                  <a:pt x="234016" y="665607"/>
                </a:cubicBezTo>
                <a:cubicBezTo>
                  <a:pt x="243976" y="637878"/>
                  <a:pt x="254154" y="609775"/>
                  <a:pt x="264186" y="582046"/>
                </a:cubicBezTo>
                <a:cubicBezTo>
                  <a:pt x="179565" y="816061"/>
                  <a:pt x="48417" y="1038055"/>
                  <a:pt x="14322" y="1287831"/>
                </a:cubicBezTo>
                <a:cubicBezTo>
                  <a:pt x="-7851" y="1450413"/>
                  <a:pt x="-8360" y="1610217"/>
                  <a:pt x="38749" y="1769112"/>
                </a:cubicBezTo>
                <a:cubicBezTo>
                  <a:pt x="60485" y="1842576"/>
                  <a:pt x="94217" y="1915826"/>
                  <a:pt x="138127" y="1978550"/>
                </a:cubicBezTo>
                <a:cubicBezTo>
                  <a:pt x="201884" y="2069912"/>
                  <a:pt x="273564" y="2130607"/>
                  <a:pt x="365164" y="2190767"/>
                </a:cubicBezTo>
                <a:cubicBezTo>
                  <a:pt x="427758" y="2231853"/>
                  <a:pt x="502346" y="2258460"/>
                  <a:pt x="574318" y="2276145"/>
                </a:cubicBezTo>
                <a:cubicBezTo>
                  <a:pt x="646216" y="2293616"/>
                  <a:pt x="722986" y="2299172"/>
                  <a:pt x="796993" y="2297035"/>
                </a:cubicBezTo>
                <a:cubicBezTo>
                  <a:pt x="927268" y="2293402"/>
                  <a:pt x="1060525" y="2261559"/>
                  <a:pt x="1182876" y="2217053"/>
                </a:cubicBezTo>
                <a:cubicBezTo>
                  <a:pt x="1325220" y="2165228"/>
                  <a:pt x="1463419" y="2097214"/>
                  <a:pt x="1598057" y="2028399"/>
                </a:cubicBezTo>
                <a:cubicBezTo>
                  <a:pt x="1718736" y="1966582"/>
                  <a:pt x="1836362" y="1898568"/>
                  <a:pt x="1949772" y="1824303"/>
                </a:cubicBezTo>
                <a:cubicBezTo>
                  <a:pt x="2160088" y="1687046"/>
                  <a:pt x="2352230" y="1521953"/>
                  <a:pt x="2579631" y="1411785"/>
                </a:cubicBezTo>
                <a:cubicBezTo>
                  <a:pt x="2553096" y="1424554"/>
                  <a:pt x="2526561" y="1437270"/>
                  <a:pt x="2499953" y="1449772"/>
                </a:cubicBezTo>
                <a:cubicBezTo>
                  <a:pt x="2579631" y="1411785"/>
                  <a:pt x="2661489" y="1379781"/>
                  <a:pt x="2748582" y="1363966"/>
                </a:cubicBezTo>
                <a:cubicBezTo>
                  <a:pt x="2719866" y="1369042"/>
                  <a:pt x="2691441" y="1374331"/>
                  <a:pt x="2662725" y="1379407"/>
                </a:cubicBezTo>
                <a:cubicBezTo>
                  <a:pt x="2709979" y="1371393"/>
                  <a:pt x="2757596" y="1368561"/>
                  <a:pt x="2805504" y="1372034"/>
                </a:cubicBezTo>
                <a:cubicBezTo>
                  <a:pt x="2777661" y="1369576"/>
                  <a:pt x="2749890" y="1367172"/>
                  <a:pt x="2722047" y="1364714"/>
                </a:cubicBezTo>
                <a:cubicBezTo>
                  <a:pt x="2762031" y="1368508"/>
                  <a:pt x="2800561" y="1376682"/>
                  <a:pt x="2838509" y="1389772"/>
                </a:cubicBezTo>
                <a:cubicBezTo>
                  <a:pt x="2812702" y="1380583"/>
                  <a:pt x="2787112" y="1371286"/>
                  <a:pt x="2761304" y="1362043"/>
                </a:cubicBezTo>
                <a:cubicBezTo>
                  <a:pt x="2798598" y="1375667"/>
                  <a:pt x="2833275" y="1393405"/>
                  <a:pt x="2866426" y="1414990"/>
                </a:cubicBezTo>
                <a:cubicBezTo>
                  <a:pt x="2843889" y="1399710"/>
                  <a:pt x="2821353" y="1384162"/>
                  <a:pt x="2799107" y="1368775"/>
                </a:cubicBezTo>
                <a:cubicBezTo>
                  <a:pt x="2831312" y="1390948"/>
                  <a:pt x="2860464" y="1416379"/>
                  <a:pt x="2886345" y="1445658"/>
                </a:cubicBezTo>
                <a:cubicBezTo>
                  <a:pt x="2868534" y="1424928"/>
                  <a:pt x="2850577" y="1403984"/>
                  <a:pt x="2832475" y="1383361"/>
                </a:cubicBezTo>
                <a:cubicBezTo>
                  <a:pt x="2858938" y="1414403"/>
                  <a:pt x="2880893" y="1447955"/>
                  <a:pt x="2899140" y="1484393"/>
                </a:cubicBezTo>
                <a:cubicBezTo>
                  <a:pt x="2886927" y="1458801"/>
                  <a:pt x="2874859" y="1433423"/>
                  <a:pt x="2862500" y="1407938"/>
                </a:cubicBezTo>
                <a:cubicBezTo>
                  <a:pt x="2885109" y="1455542"/>
                  <a:pt x="2900667" y="1505391"/>
                  <a:pt x="2910408" y="1557109"/>
                </a:cubicBezTo>
                <a:cubicBezTo>
                  <a:pt x="2905392" y="1529487"/>
                  <a:pt x="2900448" y="1502132"/>
                  <a:pt x="2895432" y="1474456"/>
                </a:cubicBezTo>
                <a:cubicBezTo>
                  <a:pt x="2908155" y="1546691"/>
                  <a:pt x="2909754" y="1619727"/>
                  <a:pt x="2903720" y="1692656"/>
                </a:cubicBezTo>
                <a:cubicBezTo>
                  <a:pt x="2905973" y="1666049"/>
                  <a:pt x="2908518" y="1639282"/>
                  <a:pt x="2910772" y="1612674"/>
                </a:cubicBezTo>
                <a:cubicBezTo>
                  <a:pt x="2901902" y="1710234"/>
                  <a:pt x="2879657" y="1805443"/>
                  <a:pt x="2846797" y="1897660"/>
                </a:cubicBezTo>
                <a:cubicBezTo>
                  <a:pt x="2855594" y="1873083"/>
                  <a:pt x="2864463" y="1848773"/>
                  <a:pt x="2873259" y="1824196"/>
                </a:cubicBezTo>
                <a:cubicBezTo>
                  <a:pt x="2785512" y="2065050"/>
                  <a:pt x="2618960" y="2267864"/>
                  <a:pt x="2496245" y="2490819"/>
                </a:cubicBezTo>
                <a:cubicBezTo>
                  <a:pt x="2425074" y="2619901"/>
                  <a:pt x="2365025" y="2759937"/>
                  <a:pt x="2332965" y="2903979"/>
                </a:cubicBezTo>
                <a:cubicBezTo>
                  <a:pt x="2294798" y="3074789"/>
                  <a:pt x="2287601" y="3274343"/>
                  <a:pt x="2357973" y="3437940"/>
                </a:cubicBezTo>
                <a:cubicBezTo>
                  <a:pt x="2402973" y="3542659"/>
                  <a:pt x="2465421" y="3638669"/>
                  <a:pt x="2558839" y="3707110"/>
                </a:cubicBezTo>
                <a:cubicBezTo>
                  <a:pt x="2650802" y="3774377"/>
                  <a:pt x="2739276" y="3814608"/>
                  <a:pt x="2847088" y="3850832"/>
                </a:cubicBezTo>
                <a:cubicBezTo>
                  <a:pt x="2997356" y="3901215"/>
                  <a:pt x="3158310" y="3919968"/>
                  <a:pt x="3315847" y="3928196"/>
                </a:cubicBezTo>
                <a:cubicBezTo>
                  <a:pt x="3614347" y="3943263"/>
                  <a:pt x="3919244" y="3883263"/>
                  <a:pt x="4200732" y="3787092"/>
                </a:cubicBezTo>
                <a:cubicBezTo>
                  <a:pt x="4369102" y="3729711"/>
                  <a:pt x="4531437" y="3656087"/>
                  <a:pt x="4690211" y="3576692"/>
                </a:cubicBezTo>
                <a:cubicBezTo>
                  <a:pt x="4819250" y="3512205"/>
                  <a:pt x="4942765" y="3437512"/>
                  <a:pt x="5072750" y="3374894"/>
                </a:cubicBezTo>
                <a:cubicBezTo>
                  <a:pt x="5052031" y="3384939"/>
                  <a:pt x="5031239" y="3394716"/>
                  <a:pt x="5010520" y="3404761"/>
                </a:cubicBezTo>
                <a:cubicBezTo>
                  <a:pt x="5120585" y="3352241"/>
                  <a:pt x="5235085" y="3305545"/>
                  <a:pt x="5355401" y="3283105"/>
                </a:cubicBezTo>
                <a:cubicBezTo>
                  <a:pt x="5333301" y="3287165"/>
                  <a:pt x="5311128" y="3290959"/>
                  <a:pt x="5289100" y="3295073"/>
                </a:cubicBezTo>
                <a:cubicBezTo>
                  <a:pt x="5343406" y="3285616"/>
                  <a:pt x="5398366" y="3281502"/>
                  <a:pt x="5453544" y="3285723"/>
                </a:cubicBezTo>
                <a:cubicBezTo>
                  <a:pt x="5432316" y="3283959"/>
                  <a:pt x="5410797" y="3281983"/>
                  <a:pt x="5389642" y="3280166"/>
                </a:cubicBezTo>
                <a:cubicBezTo>
                  <a:pt x="5430426" y="3283960"/>
                  <a:pt x="5470119" y="3292081"/>
                  <a:pt x="5508504" y="3305865"/>
                </a:cubicBezTo>
                <a:cubicBezTo>
                  <a:pt x="5488730" y="3298919"/>
                  <a:pt x="5469101" y="3291600"/>
                  <a:pt x="5449255" y="3284601"/>
                </a:cubicBezTo>
                <a:cubicBezTo>
                  <a:pt x="5483859" y="3297691"/>
                  <a:pt x="5516210" y="3314253"/>
                  <a:pt x="5546889" y="3334983"/>
                </a:cubicBezTo>
                <a:cubicBezTo>
                  <a:pt x="5529732" y="3323229"/>
                  <a:pt x="5512575" y="3311528"/>
                  <a:pt x="5495418" y="3299774"/>
                </a:cubicBezTo>
                <a:cubicBezTo>
                  <a:pt x="5525297" y="3320772"/>
                  <a:pt x="5552341" y="3344921"/>
                  <a:pt x="5576259" y="3372543"/>
                </a:cubicBezTo>
                <a:cubicBezTo>
                  <a:pt x="5562519" y="3356675"/>
                  <a:pt x="5549069" y="3340914"/>
                  <a:pt x="5535329" y="3325046"/>
                </a:cubicBezTo>
                <a:cubicBezTo>
                  <a:pt x="5560701" y="3355286"/>
                  <a:pt x="5581856" y="3387984"/>
                  <a:pt x="5599231" y="3423621"/>
                </a:cubicBezTo>
                <a:cubicBezTo>
                  <a:pt x="5589926" y="3404333"/>
                  <a:pt x="5580911" y="3384939"/>
                  <a:pt x="5571606" y="3365651"/>
                </a:cubicBezTo>
                <a:cubicBezTo>
                  <a:pt x="5593924" y="3413309"/>
                  <a:pt x="5608973" y="3463371"/>
                  <a:pt x="5618496" y="3515143"/>
                </a:cubicBezTo>
                <a:cubicBezTo>
                  <a:pt x="5614789" y="3494306"/>
                  <a:pt x="5610936" y="3473576"/>
                  <a:pt x="5607301" y="3452739"/>
                </a:cubicBezTo>
                <a:cubicBezTo>
                  <a:pt x="5619151" y="3522997"/>
                  <a:pt x="5620459" y="3593629"/>
                  <a:pt x="5614425" y="3664635"/>
                </a:cubicBezTo>
                <a:cubicBezTo>
                  <a:pt x="5616025" y="3644599"/>
                  <a:pt x="5617915" y="3624510"/>
                  <a:pt x="5619514" y="3604475"/>
                </a:cubicBezTo>
                <a:cubicBezTo>
                  <a:pt x="5609336" y="3712773"/>
                  <a:pt x="5581493" y="3816210"/>
                  <a:pt x="5544780" y="3918312"/>
                </a:cubicBezTo>
                <a:cubicBezTo>
                  <a:pt x="5551396" y="3899986"/>
                  <a:pt x="5558011" y="3881713"/>
                  <a:pt x="5564700" y="3863387"/>
                </a:cubicBezTo>
                <a:cubicBezTo>
                  <a:pt x="5441621" y="4203404"/>
                  <a:pt x="5257840" y="4560892"/>
                  <a:pt x="5374739" y="4930668"/>
                </a:cubicBezTo>
                <a:cubicBezTo>
                  <a:pt x="5439949" y="5136954"/>
                  <a:pt x="5609555" y="5300818"/>
                  <a:pt x="5827286" y="5333035"/>
                </a:cubicBezTo>
                <a:cubicBezTo>
                  <a:pt x="6032441" y="5363703"/>
                  <a:pt x="6245448" y="5316686"/>
                  <a:pt x="6445223" y="5271967"/>
                </a:cubicBezTo>
                <a:cubicBezTo>
                  <a:pt x="6551217" y="5248298"/>
                  <a:pt x="6656339" y="5219126"/>
                  <a:pt x="6759498" y="5184986"/>
                </a:cubicBezTo>
                <a:cubicBezTo>
                  <a:pt x="6866001" y="5149776"/>
                  <a:pt x="6972795" y="5115582"/>
                  <a:pt x="7077263" y="5074336"/>
                </a:cubicBezTo>
                <a:cubicBezTo>
                  <a:pt x="7148871" y="5045912"/>
                  <a:pt x="7201868" y="5002903"/>
                  <a:pt x="7239380" y="4936224"/>
                </a:cubicBezTo>
                <a:cubicBezTo>
                  <a:pt x="7282708" y="4859822"/>
                  <a:pt x="7276893" y="4766750"/>
                  <a:pt x="7240471" y="4690188"/>
                </a:cubicBezTo>
                <a:cubicBezTo>
                  <a:pt x="7207684" y="4621372"/>
                  <a:pt x="7156867" y="4575371"/>
                  <a:pt x="7085042" y="4549565"/>
                </a:cubicBezTo>
                <a:cubicBezTo>
                  <a:pt x="7000493" y="4518096"/>
                  <a:pt x="6918344" y="4530117"/>
                  <a:pt x="6840193" y="4576279"/>
                </a:cubicBezTo>
                <a:lnTo>
                  <a:pt x="6840047" y="4576546"/>
                </a:lnTo>
              </a:path>
            </a:pathLst>
          </a:custGeom>
          <a:solidFill>
            <a:srgbClr val="40AFFF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991600" y="0"/>
            <a:ext cx="3200400" cy="6857107"/>
          </a:xfrm>
          <a:prstGeom prst="rect">
            <a:avLst/>
          </a:prstGeom>
          <a:blipFill>
            <a:blip r:embed="rId1"/>
            <a:srcRect/>
            <a:stretch>
              <a:fillRect l="-110693" r="-110693" t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967838" y="4174350"/>
            <a:ext cx="24866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Roadmap of the presentation sections (profile → challenges → analysis → interventions → plan → outcomes → takeaways)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967838" y="3687353"/>
            <a:ext cx="248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Presentation Roadmap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967838" y="3101738"/>
            <a:ext cx="365760" cy="288764"/>
          </a:xfrm>
          <a:custGeom>
            <a:avLst/>
            <a:gdLst/>
            <a:ahLst/>
            <a:cxnLst/>
            <a:rect l="l" t="t" r="r" b="b"/>
            <a:pathLst>
              <a:path w="365760" h="288764">
                <a:moveTo>
                  <a:pt x="116941" y="0"/>
                </a:moveTo>
                <a:cubicBezTo>
                  <a:pt x="97347" y="0"/>
                  <a:pt x="79878" y="12246"/>
                  <a:pt x="73306" y="30681"/>
                </a:cubicBezTo>
                <a:lnTo>
                  <a:pt x="2791" y="226628"/>
                </a:lnTo>
                <a:cubicBezTo>
                  <a:pt x="-8102" y="256859"/>
                  <a:pt x="14265" y="288764"/>
                  <a:pt x="46426" y="288764"/>
                </a:cubicBezTo>
                <a:lnTo>
                  <a:pt x="319334" y="288764"/>
                </a:lnTo>
                <a:cubicBezTo>
                  <a:pt x="351499" y="288764"/>
                  <a:pt x="373865" y="256859"/>
                  <a:pt x="362969" y="226628"/>
                </a:cubicBezTo>
                <a:lnTo>
                  <a:pt x="292454" y="30681"/>
                </a:lnTo>
                <a:cubicBezTo>
                  <a:pt x="285816" y="12247"/>
                  <a:pt x="268347" y="0"/>
                  <a:pt x="248819" y="0"/>
                </a:cubicBezTo>
                <a:lnTo>
                  <a:pt x="116941" y="0"/>
                </a:lnTo>
                <a:moveTo>
                  <a:pt x="102438" y="41186"/>
                </a:moveTo>
                <a:cubicBezTo>
                  <a:pt x="104629" y="35062"/>
                  <a:pt x="110496" y="30938"/>
                  <a:pt x="117007" y="30938"/>
                </a:cubicBezTo>
                <a:lnTo>
                  <a:pt x="167412" y="30938"/>
                </a:lnTo>
                <a:lnTo>
                  <a:pt x="167412" y="46407"/>
                </a:lnTo>
                <a:cubicBezTo>
                  <a:pt x="167412" y="54981"/>
                  <a:pt x="174310" y="61876"/>
                  <a:pt x="182880" y="61876"/>
                </a:cubicBezTo>
                <a:cubicBezTo>
                  <a:pt x="191453" y="61876"/>
                  <a:pt x="198348" y="54981"/>
                  <a:pt x="198348" y="46407"/>
                </a:cubicBezTo>
                <a:lnTo>
                  <a:pt x="198348" y="30938"/>
                </a:lnTo>
                <a:lnTo>
                  <a:pt x="248816" y="30938"/>
                </a:lnTo>
                <a:cubicBezTo>
                  <a:pt x="255326" y="30938"/>
                  <a:pt x="261193" y="34998"/>
                  <a:pt x="263384" y="41186"/>
                </a:cubicBezTo>
                <a:lnTo>
                  <a:pt x="333899" y="237133"/>
                </a:lnTo>
                <a:cubicBezTo>
                  <a:pt x="337509" y="247188"/>
                  <a:pt x="330033" y="257823"/>
                  <a:pt x="319330" y="257823"/>
                </a:cubicBezTo>
                <a:lnTo>
                  <a:pt x="198344" y="257823"/>
                </a:lnTo>
                <a:lnTo>
                  <a:pt x="198344" y="242354"/>
                </a:lnTo>
                <a:cubicBezTo>
                  <a:pt x="198344" y="233781"/>
                  <a:pt x="191446" y="226885"/>
                  <a:pt x="182876" y="226885"/>
                </a:cubicBezTo>
                <a:cubicBezTo>
                  <a:pt x="174303" y="226885"/>
                  <a:pt x="167408" y="233781"/>
                  <a:pt x="167408" y="242354"/>
                </a:cubicBezTo>
                <a:lnTo>
                  <a:pt x="167408" y="257823"/>
                </a:lnTo>
                <a:lnTo>
                  <a:pt x="46422" y="257823"/>
                </a:lnTo>
                <a:cubicBezTo>
                  <a:pt x="35724" y="257823"/>
                  <a:pt x="28244" y="247188"/>
                  <a:pt x="31854" y="237133"/>
                </a:cubicBezTo>
                <a:lnTo>
                  <a:pt x="102369" y="41186"/>
                </a:lnTo>
                <a:lnTo>
                  <a:pt x="102438" y="41186"/>
                </a:lnTo>
                <a:moveTo>
                  <a:pt x="198348" y="118598"/>
                </a:moveTo>
                <a:cubicBezTo>
                  <a:pt x="198348" y="110025"/>
                  <a:pt x="191450" y="103129"/>
                  <a:pt x="182880" y="103129"/>
                </a:cubicBezTo>
                <a:cubicBezTo>
                  <a:pt x="174307" y="103129"/>
                  <a:pt x="167412" y="110025"/>
                  <a:pt x="167412" y="118598"/>
                </a:cubicBezTo>
                <a:lnTo>
                  <a:pt x="167412" y="170163"/>
                </a:lnTo>
                <a:cubicBezTo>
                  <a:pt x="167412" y="178737"/>
                  <a:pt x="174310" y="185632"/>
                  <a:pt x="182880" y="185632"/>
                </a:cubicBezTo>
                <a:cubicBezTo>
                  <a:pt x="191453" y="185632"/>
                  <a:pt x="198348" y="178736"/>
                  <a:pt x="198348" y="170163"/>
                </a:cubicBezTo>
                <a:lnTo>
                  <a:pt x="198348" y="118598"/>
                </a:lnTo>
              </a:path>
            </a:pathLst>
          </a:cu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189659" y="4174350"/>
            <a:ext cx="24866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One-sentence objective: what decision, diagnosis, or improvement this case supports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189659" y="3687353"/>
            <a:ext cx="248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Objective of the Case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246809" y="3063240"/>
            <a:ext cx="251460" cy="365760"/>
          </a:xfrm>
          <a:custGeom>
            <a:avLst/>
            <a:gdLst/>
            <a:ahLst/>
            <a:cxnLst/>
            <a:rect l="l" t="t" r="r" b="b"/>
            <a:pathLst>
              <a:path w="251460" h="365760">
                <a:moveTo>
                  <a:pt x="200881" y="177807"/>
                </a:moveTo>
                <a:cubicBezTo>
                  <a:pt x="211168" y="163092"/>
                  <a:pt x="217168" y="145159"/>
                  <a:pt x="217168" y="125730"/>
                </a:cubicBezTo>
                <a:cubicBezTo>
                  <a:pt x="217168" y="75222"/>
                  <a:pt x="176236" y="34290"/>
                  <a:pt x="125727" y="34290"/>
                </a:cubicBezTo>
                <a:cubicBezTo>
                  <a:pt x="75222" y="34290"/>
                  <a:pt x="34286" y="75222"/>
                  <a:pt x="34286" y="125730"/>
                </a:cubicBezTo>
                <a:cubicBezTo>
                  <a:pt x="34286" y="145159"/>
                  <a:pt x="40286" y="163092"/>
                  <a:pt x="50574" y="177807"/>
                </a:cubicBezTo>
                <a:cubicBezTo>
                  <a:pt x="53216" y="181593"/>
                  <a:pt x="56360" y="185879"/>
                  <a:pt x="59717" y="190451"/>
                </a:cubicBezTo>
                <a:lnTo>
                  <a:pt x="59717" y="190451"/>
                </a:lnTo>
                <a:cubicBezTo>
                  <a:pt x="68933" y="203096"/>
                  <a:pt x="79934" y="218242"/>
                  <a:pt x="88149" y="233172"/>
                </a:cubicBezTo>
                <a:cubicBezTo>
                  <a:pt x="95580" y="246745"/>
                  <a:pt x="99364" y="260889"/>
                  <a:pt x="101223" y="274247"/>
                </a:cubicBezTo>
                <a:lnTo>
                  <a:pt x="66433" y="274320"/>
                </a:lnTo>
                <a:cubicBezTo>
                  <a:pt x="64862" y="265747"/>
                  <a:pt x="62219" y="257389"/>
                  <a:pt x="58004" y="249675"/>
                </a:cubicBezTo>
                <a:cubicBezTo>
                  <a:pt x="50931" y="236815"/>
                  <a:pt x="42145" y="224745"/>
                  <a:pt x="33359" y="212671"/>
                </a:cubicBezTo>
                <a:lnTo>
                  <a:pt x="33359" y="212671"/>
                </a:lnTo>
                <a:lnTo>
                  <a:pt x="33359" y="212671"/>
                </a:lnTo>
                <a:cubicBezTo>
                  <a:pt x="29645" y="207598"/>
                  <a:pt x="25928" y="202529"/>
                  <a:pt x="22357" y="197382"/>
                </a:cubicBezTo>
                <a:cubicBezTo>
                  <a:pt x="8283" y="177094"/>
                  <a:pt x="-3" y="152376"/>
                  <a:pt x="-3" y="125730"/>
                </a:cubicBezTo>
                <a:cubicBezTo>
                  <a:pt x="-3" y="56294"/>
                  <a:pt x="56289" y="0"/>
                  <a:pt x="125727" y="0"/>
                </a:cubicBezTo>
                <a:cubicBezTo>
                  <a:pt x="195166" y="0"/>
                  <a:pt x="251457" y="56294"/>
                  <a:pt x="251457" y="125730"/>
                </a:cubicBezTo>
                <a:cubicBezTo>
                  <a:pt x="251457" y="152376"/>
                  <a:pt x="243172" y="177094"/>
                  <a:pt x="229027" y="197382"/>
                </a:cubicBezTo>
                <a:cubicBezTo>
                  <a:pt x="225456" y="202525"/>
                  <a:pt x="221740" y="207598"/>
                  <a:pt x="218026" y="212671"/>
                </a:cubicBezTo>
                <a:lnTo>
                  <a:pt x="218026" y="212671"/>
                </a:lnTo>
                <a:lnTo>
                  <a:pt x="218026" y="212671"/>
                </a:lnTo>
                <a:cubicBezTo>
                  <a:pt x="209240" y="224672"/>
                  <a:pt x="200451" y="236745"/>
                  <a:pt x="193380" y="249675"/>
                </a:cubicBezTo>
                <a:cubicBezTo>
                  <a:pt x="189166" y="257389"/>
                  <a:pt x="186523" y="265750"/>
                  <a:pt x="184951" y="274320"/>
                </a:cubicBezTo>
                <a:lnTo>
                  <a:pt x="150232" y="274320"/>
                </a:lnTo>
                <a:cubicBezTo>
                  <a:pt x="152091" y="260962"/>
                  <a:pt x="155875" y="246745"/>
                  <a:pt x="163306" y="233245"/>
                </a:cubicBezTo>
                <a:cubicBezTo>
                  <a:pt x="171521" y="218315"/>
                  <a:pt x="182522" y="203169"/>
                  <a:pt x="191738" y="190524"/>
                </a:cubicBezTo>
                <a:lnTo>
                  <a:pt x="191738" y="190524"/>
                </a:lnTo>
                <a:lnTo>
                  <a:pt x="191738" y="190524"/>
                </a:lnTo>
                <a:lnTo>
                  <a:pt x="191738" y="190524"/>
                </a:lnTo>
                <a:cubicBezTo>
                  <a:pt x="195095" y="185952"/>
                  <a:pt x="198168" y="181666"/>
                  <a:pt x="200811" y="177880"/>
                </a:cubicBezTo>
                <a:lnTo>
                  <a:pt x="200881" y="177807"/>
                </a:lnTo>
              </a:path>
              <a:path w="251460" h="365760">
                <a:moveTo>
                  <a:pt x="125730" y="91440"/>
                </a:moveTo>
                <a:cubicBezTo>
                  <a:pt x="106800" y="91440"/>
                  <a:pt x="91441" y="106798"/>
                  <a:pt x="91441" y="125730"/>
                </a:cubicBezTo>
                <a:cubicBezTo>
                  <a:pt x="91441" y="132017"/>
                  <a:pt x="86299" y="137160"/>
                  <a:pt x="80012" y="137160"/>
                </a:cubicBezTo>
                <a:cubicBezTo>
                  <a:pt x="73726" y="137160"/>
                  <a:pt x="68583" y="132017"/>
                  <a:pt x="68583" y="125730"/>
                </a:cubicBezTo>
                <a:cubicBezTo>
                  <a:pt x="68583" y="94154"/>
                  <a:pt x="94157" y="68580"/>
                  <a:pt x="125733" y="68580"/>
                </a:cubicBezTo>
                <a:cubicBezTo>
                  <a:pt x="132019" y="68580"/>
                  <a:pt x="137161" y="73723"/>
                  <a:pt x="137161" y="80010"/>
                </a:cubicBezTo>
                <a:cubicBezTo>
                  <a:pt x="137161" y="86297"/>
                  <a:pt x="132019" y="91440"/>
                  <a:pt x="125733" y="91440"/>
                </a:cubicBezTo>
                <a:lnTo>
                  <a:pt x="125730" y="91440"/>
                </a:lnTo>
              </a:path>
              <a:path w="251460" h="365760">
                <a:moveTo>
                  <a:pt x="125730" y="365760"/>
                </a:moveTo>
                <a:cubicBezTo>
                  <a:pt x="94154" y="365760"/>
                  <a:pt x="68581" y="340186"/>
                  <a:pt x="68581" y="308610"/>
                </a:cubicBezTo>
                <a:lnTo>
                  <a:pt x="68581" y="297180"/>
                </a:lnTo>
                <a:lnTo>
                  <a:pt x="182882" y="297180"/>
                </a:lnTo>
                <a:lnTo>
                  <a:pt x="182882" y="308610"/>
                </a:lnTo>
                <a:cubicBezTo>
                  <a:pt x="182882" y="340186"/>
                  <a:pt x="157308" y="365760"/>
                  <a:pt x="125732" y="365760"/>
                </a:cubicBezTo>
                <a:lnTo>
                  <a:pt x="125730" y="365760"/>
                </a:lnTo>
              </a:path>
            </a:pathLst>
          </a:cu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02920" y="4174350"/>
            <a:ext cx="23952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Case title, setting (clinical or business), and presenting role (medical resident or business student)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02920" y="3687353"/>
            <a:ext cx="239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Case Title and Setting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02920" y="3086100"/>
            <a:ext cx="365760" cy="320040"/>
          </a:xfrm>
          <a:custGeom>
            <a:avLst/>
            <a:gdLst/>
            <a:ahLst/>
            <a:cxnLst/>
            <a:rect l="l" t="t" r="r" b="b"/>
            <a:pathLst>
              <a:path w="365760" h="320040">
                <a:moveTo>
                  <a:pt x="0" y="45721"/>
                </a:moveTo>
                <a:cubicBezTo>
                  <a:pt x="0" y="20505"/>
                  <a:pt x="20501" y="0"/>
                  <a:pt x="45720" y="0"/>
                </a:cubicBezTo>
                <a:lnTo>
                  <a:pt x="140090" y="0"/>
                </a:lnTo>
                <a:cubicBezTo>
                  <a:pt x="153733" y="0"/>
                  <a:pt x="166808" y="5428"/>
                  <a:pt x="176450" y="15074"/>
                </a:cubicBezTo>
                <a:lnTo>
                  <a:pt x="207097" y="45721"/>
                </a:lnTo>
                <a:lnTo>
                  <a:pt x="320040" y="45721"/>
                </a:lnTo>
                <a:cubicBezTo>
                  <a:pt x="345259" y="45721"/>
                  <a:pt x="365760" y="66223"/>
                  <a:pt x="365760" y="91442"/>
                </a:cubicBezTo>
                <a:lnTo>
                  <a:pt x="365760" y="274322"/>
                </a:lnTo>
                <a:cubicBezTo>
                  <a:pt x="365760" y="299538"/>
                  <a:pt x="345259" y="320043"/>
                  <a:pt x="320040" y="320043"/>
                </a:cubicBezTo>
                <a:lnTo>
                  <a:pt x="45720" y="320043"/>
                </a:lnTo>
                <a:cubicBezTo>
                  <a:pt x="20501" y="320043"/>
                  <a:pt x="0" y="299542"/>
                  <a:pt x="0" y="274322"/>
                </a:cubicBezTo>
                <a:lnTo>
                  <a:pt x="0" y="45721"/>
                </a:lnTo>
                <a:moveTo>
                  <a:pt x="45720" y="34289"/>
                </a:moveTo>
                <a:cubicBezTo>
                  <a:pt x="39433" y="34289"/>
                  <a:pt x="34290" y="39432"/>
                  <a:pt x="34290" y="45718"/>
                </a:cubicBezTo>
                <a:lnTo>
                  <a:pt x="34290" y="274319"/>
                </a:lnTo>
                <a:cubicBezTo>
                  <a:pt x="34290" y="280605"/>
                  <a:pt x="39433" y="285748"/>
                  <a:pt x="45720" y="285748"/>
                </a:cubicBezTo>
                <a:lnTo>
                  <a:pt x="320040" y="285748"/>
                </a:lnTo>
                <a:cubicBezTo>
                  <a:pt x="326327" y="285748"/>
                  <a:pt x="331470" y="280605"/>
                  <a:pt x="331470" y="274319"/>
                </a:cubicBezTo>
                <a:lnTo>
                  <a:pt x="331470" y="91439"/>
                </a:lnTo>
                <a:cubicBezTo>
                  <a:pt x="331470" y="85153"/>
                  <a:pt x="326327" y="80010"/>
                  <a:pt x="320040" y="80010"/>
                </a:cubicBezTo>
                <a:lnTo>
                  <a:pt x="204741" y="80010"/>
                </a:lnTo>
                <a:cubicBezTo>
                  <a:pt x="197170" y="80010"/>
                  <a:pt x="189881" y="77011"/>
                  <a:pt x="184526" y="71650"/>
                </a:cubicBezTo>
                <a:lnTo>
                  <a:pt x="152237" y="39288"/>
                </a:lnTo>
                <a:cubicBezTo>
                  <a:pt x="149022" y="36075"/>
                  <a:pt x="144665" y="34289"/>
                  <a:pt x="140093" y="34289"/>
                </a:cubicBezTo>
                <a:lnTo>
                  <a:pt x="45720" y="34289"/>
                </a:lnTo>
              </a:path>
            </a:pathLst>
          </a:cu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02920" y="1796007"/>
            <a:ext cx="7978700" cy="7896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3536" dirty="0">
                <a:solidFill>
                  <a:srgbClr val="003860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Case Title &amp; Overview (What to expect)</a:t>
            </a:r>
            <a:endParaRPr lang="en-US" sz="3536" dirty="0"/>
          </a:p>
        </p:txBody>
      </p:sp>
      <p:sp>
        <p:nvSpPr>
          <p:cNvPr id="17" name="Text 15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3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1796007"/>
            <a:ext cx="8673035" cy="789621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2878" dirty="0">
                <a:solidFill>
                  <a:srgbClr val="003860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Patient/Company Profile (Who/what we are working with)</a:t>
            </a:r>
            <a:endParaRPr lang="en-US" sz="2878" dirty="0"/>
          </a:p>
        </p:txBody>
      </p:sp>
      <p:sp>
        <p:nvSpPr>
          <p:cNvPr id="5" name="Text 3"/>
          <p:cNvSpPr/>
          <p:nvPr/>
        </p:nvSpPr>
        <p:spPr>
          <a:xfrm>
            <a:off x="9240519" y="-304403"/>
            <a:ext cx="2992629" cy="2997418"/>
          </a:xfrm>
          <a:custGeom>
            <a:avLst/>
            <a:gdLst/>
            <a:ahLst/>
            <a:cxnLst/>
            <a:rect l="l" t="t" r="r" b="b"/>
            <a:pathLst>
              <a:path w="2992629" h="2997418">
                <a:moveTo>
                  <a:pt x="1881406" y="825009"/>
                </a:moveTo>
                <a:lnTo>
                  <a:pt x="1881406" y="830495"/>
                </a:lnTo>
                <a:lnTo>
                  <a:pt x="1886134" y="827767"/>
                </a:lnTo>
                <a:cubicBezTo>
                  <a:pt x="2015446" y="753341"/>
                  <a:pt x="2139490" y="697889"/>
                  <a:pt x="2230556" y="673640"/>
                </a:cubicBezTo>
                <a:lnTo>
                  <a:pt x="2229748" y="670582"/>
                </a:lnTo>
                <a:lnTo>
                  <a:pt x="2230556" y="673640"/>
                </a:lnTo>
                <a:cubicBezTo>
                  <a:pt x="2552952" y="587674"/>
                  <a:pt x="2884745" y="779598"/>
                  <a:pt x="2971651" y="1102270"/>
                </a:cubicBezTo>
                <a:lnTo>
                  <a:pt x="2974703" y="1101431"/>
                </a:lnTo>
                <a:lnTo>
                  <a:pt x="2971651" y="1102270"/>
                </a:lnTo>
                <a:cubicBezTo>
                  <a:pt x="3058527" y="1424942"/>
                  <a:pt x="2867627" y="1756217"/>
                  <a:pt x="2545231" y="1842153"/>
                </a:cubicBezTo>
                <a:cubicBezTo>
                  <a:pt x="2452460" y="1866882"/>
                  <a:pt x="2313781" y="1880640"/>
                  <a:pt x="2161007" y="1879980"/>
                </a:cubicBezTo>
                <a:lnTo>
                  <a:pt x="2155471" y="1879950"/>
                </a:lnTo>
                <a:lnTo>
                  <a:pt x="2158254" y="1884746"/>
                </a:lnTo>
                <a:cubicBezTo>
                  <a:pt x="2235195" y="2016932"/>
                  <a:pt x="2292653" y="2144173"/>
                  <a:pt x="2317642" y="2237033"/>
                </a:cubicBezTo>
                <a:cubicBezTo>
                  <a:pt x="2404547" y="2559705"/>
                  <a:pt x="2213618" y="2890980"/>
                  <a:pt x="1891222" y="2976915"/>
                </a:cubicBezTo>
                <a:cubicBezTo>
                  <a:pt x="1568826" y="3062881"/>
                  <a:pt x="1237033" y="2870957"/>
                  <a:pt x="1150157" y="2548285"/>
                </a:cubicBezTo>
                <a:cubicBezTo>
                  <a:pt x="1125618" y="2457163"/>
                  <a:pt x="1111522" y="2321830"/>
                  <a:pt x="1111193" y="2172408"/>
                </a:cubicBezTo>
                <a:lnTo>
                  <a:pt x="1111193" y="2166923"/>
                </a:lnTo>
                <a:lnTo>
                  <a:pt x="1106465" y="2169651"/>
                </a:lnTo>
                <a:cubicBezTo>
                  <a:pt x="977153" y="2244107"/>
                  <a:pt x="853109" y="2299529"/>
                  <a:pt x="762043" y="2323808"/>
                </a:cubicBezTo>
                <a:cubicBezTo>
                  <a:pt x="439647" y="2409774"/>
                  <a:pt x="107854" y="2217849"/>
                  <a:pt x="20978" y="1895177"/>
                </a:cubicBezTo>
                <a:cubicBezTo>
                  <a:pt x="-65928" y="1572505"/>
                  <a:pt x="125002" y="1241231"/>
                  <a:pt x="447398" y="1155295"/>
                </a:cubicBezTo>
                <a:cubicBezTo>
                  <a:pt x="540170" y="1130566"/>
                  <a:pt x="678878" y="1116808"/>
                  <a:pt x="831622" y="1117467"/>
                </a:cubicBezTo>
                <a:lnTo>
                  <a:pt x="837158" y="1117497"/>
                </a:lnTo>
                <a:lnTo>
                  <a:pt x="834375" y="1112701"/>
                </a:lnTo>
                <a:cubicBezTo>
                  <a:pt x="757405" y="980515"/>
                  <a:pt x="699976" y="853275"/>
                  <a:pt x="674988" y="760415"/>
                </a:cubicBezTo>
                <a:cubicBezTo>
                  <a:pt x="588082" y="437743"/>
                  <a:pt x="779011" y="106468"/>
                  <a:pt x="1101407" y="20532"/>
                </a:cubicBezTo>
                <a:lnTo>
                  <a:pt x="1100599" y="17475"/>
                </a:lnTo>
                <a:lnTo>
                  <a:pt x="1101407" y="20532"/>
                </a:lnTo>
                <a:cubicBezTo>
                  <a:pt x="1423803" y="-65434"/>
                  <a:pt x="1755596" y="126491"/>
                  <a:pt x="1842472" y="449163"/>
                </a:cubicBezTo>
                <a:cubicBezTo>
                  <a:pt x="1867011" y="540284"/>
                  <a:pt x="1881107" y="675618"/>
                  <a:pt x="1881436" y="825039"/>
                </a:cubicBezTo>
                <a:lnTo>
                  <a:pt x="1881406" y="825009"/>
                </a:lnTo>
              </a:path>
            </a:pathLst>
          </a:custGeom>
          <a:solidFill>
            <a:srgbClr val="BFE5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583864" y="-518537"/>
            <a:ext cx="2992629" cy="2997418"/>
          </a:xfrm>
          <a:custGeom>
            <a:avLst/>
            <a:gdLst/>
            <a:ahLst/>
            <a:cxnLst/>
            <a:rect l="l" t="t" r="r" b="b"/>
            <a:pathLst>
              <a:path w="2992629" h="2997418">
                <a:moveTo>
                  <a:pt x="1881406" y="825009"/>
                </a:moveTo>
                <a:lnTo>
                  <a:pt x="1881406" y="830495"/>
                </a:lnTo>
                <a:lnTo>
                  <a:pt x="1886134" y="827767"/>
                </a:lnTo>
                <a:cubicBezTo>
                  <a:pt x="2015446" y="753341"/>
                  <a:pt x="2139490" y="697889"/>
                  <a:pt x="2230556" y="673640"/>
                </a:cubicBezTo>
                <a:lnTo>
                  <a:pt x="2229748" y="670582"/>
                </a:lnTo>
                <a:lnTo>
                  <a:pt x="2230556" y="673640"/>
                </a:lnTo>
                <a:cubicBezTo>
                  <a:pt x="2552952" y="587674"/>
                  <a:pt x="2884745" y="779598"/>
                  <a:pt x="2971651" y="1102270"/>
                </a:cubicBezTo>
                <a:lnTo>
                  <a:pt x="2974703" y="1101431"/>
                </a:lnTo>
                <a:lnTo>
                  <a:pt x="2971651" y="1102270"/>
                </a:lnTo>
                <a:cubicBezTo>
                  <a:pt x="3058527" y="1424942"/>
                  <a:pt x="2867627" y="1756217"/>
                  <a:pt x="2545231" y="1842153"/>
                </a:cubicBezTo>
                <a:cubicBezTo>
                  <a:pt x="2452460" y="1866882"/>
                  <a:pt x="2313781" y="1880640"/>
                  <a:pt x="2161007" y="1879980"/>
                </a:cubicBezTo>
                <a:lnTo>
                  <a:pt x="2155471" y="1879950"/>
                </a:lnTo>
                <a:lnTo>
                  <a:pt x="2158254" y="1884746"/>
                </a:lnTo>
                <a:cubicBezTo>
                  <a:pt x="2235195" y="2016932"/>
                  <a:pt x="2292653" y="2144173"/>
                  <a:pt x="2317642" y="2237033"/>
                </a:cubicBezTo>
                <a:cubicBezTo>
                  <a:pt x="2404547" y="2559705"/>
                  <a:pt x="2213618" y="2890980"/>
                  <a:pt x="1891222" y="2976915"/>
                </a:cubicBezTo>
                <a:cubicBezTo>
                  <a:pt x="1568826" y="3062881"/>
                  <a:pt x="1237033" y="2870957"/>
                  <a:pt x="1150157" y="2548285"/>
                </a:cubicBezTo>
                <a:cubicBezTo>
                  <a:pt x="1125618" y="2457163"/>
                  <a:pt x="1111522" y="2321830"/>
                  <a:pt x="1111193" y="2172408"/>
                </a:cubicBezTo>
                <a:lnTo>
                  <a:pt x="1111193" y="2166923"/>
                </a:lnTo>
                <a:lnTo>
                  <a:pt x="1106465" y="2169651"/>
                </a:lnTo>
                <a:cubicBezTo>
                  <a:pt x="977153" y="2244107"/>
                  <a:pt x="853109" y="2299529"/>
                  <a:pt x="762043" y="2323808"/>
                </a:cubicBezTo>
                <a:cubicBezTo>
                  <a:pt x="439647" y="2409774"/>
                  <a:pt x="107854" y="2217849"/>
                  <a:pt x="20978" y="1895177"/>
                </a:cubicBezTo>
                <a:cubicBezTo>
                  <a:pt x="-65928" y="1572505"/>
                  <a:pt x="125002" y="1241231"/>
                  <a:pt x="447398" y="1155295"/>
                </a:cubicBezTo>
                <a:cubicBezTo>
                  <a:pt x="540170" y="1130566"/>
                  <a:pt x="678878" y="1116808"/>
                  <a:pt x="831622" y="1117467"/>
                </a:cubicBezTo>
                <a:lnTo>
                  <a:pt x="837158" y="1117497"/>
                </a:lnTo>
                <a:lnTo>
                  <a:pt x="834375" y="1112701"/>
                </a:lnTo>
                <a:cubicBezTo>
                  <a:pt x="757405" y="980515"/>
                  <a:pt x="699976" y="853275"/>
                  <a:pt x="674988" y="760415"/>
                </a:cubicBezTo>
                <a:cubicBezTo>
                  <a:pt x="588082" y="437743"/>
                  <a:pt x="779011" y="106468"/>
                  <a:pt x="1101407" y="20532"/>
                </a:cubicBezTo>
                <a:lnTo>
                  <a:pt x="1100599" y="17475"/>
                </a:lnTo>
                <a:lnTo>
                  <a:pt x="1101407" y="20532"/>
                </a:lnTo>
                <a:cubicBezTo>
                  <a:pt x="1423803" y="-65434"/>
                  <a:pt x="1755596" y="126491"/>
                  <a:pt x="1842472" y="449163"/>
                </a:cubicBezTo>
                <a:cubicBezTo>
                  <a:pt x="1867011" y="540284"/>
                  <a:pt x="1881107" y="675618"/>
                  <a:pt x="1881436" y="825039"/>
                </a:cubicBezTo>
                <a:lnTo>
                  <a:pt x="1881406" y="825009"/>
                </a:lnTo>
              </a:path>
            </a:pathLst>
          </a:cu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2568119" y="828013"/>
            <a:ext cx="365158" cy="191854"/>
          </a:xfrm>
          <a:custGeom>
            <a:avLst/>
            <a:gdLst/>
            <a:ahLst/>
            <a:cxnLst/>
            <a:rect l="l" t="t" r="r" b="b"/>
            <a:pathLst>
              <a:path w="365158" h="191854">
                <a:moveTo>
                  <a:pt x="58137" y="184932"/>
                </a:moveTo>
                <a:cubicBezTo>
                  <a:pt x="51491" y="184932"/>
                  <a:pt x="44849" y="183547"/>
                  <a:pt x="38203" y="180778"/>
                </a:cubicBezTo>
                <a:cubicBezTo>
                  <a:pt x="12178" y="169705"/>
                  <a:pt x="0" y="139806"/>
                  <a:pt x="11072" y="113781"/>
                </a:cubicBezTo>
                <a:cubicBezTo>
                  <a:pt x="40142" y="44570"/>
                  <a:pt x="107415" y="-2"/>
                  <a:pt x="182437" y="-2"/>
                </a:cubicBezTo>
                <a:cubicBezTo>
                  <a:pt x="257462" y="-2"/>
                  <a:pt x="324735" y="44570"/>
                  <a:pt x="354079" y="113781"/>
                </a:cubicBezTo>
                <a:cubicBezTo>
                  <a:pt x="365154" y="139804"/>
                  <a:pt x="352973" y="169981"/>
                  <a:pt x="326948" y="180778"/>
                </a:cubicBezTo>
                <a:cubicBezTo>
                  <a:pt x="300923" y="191852"/>
                  <a:pt x="270750" y="179671"/>
                  <a:pt x="259952" y="153648"/>
                </a:cubicBezTo>
                <a:cubicBezTo>
                  <a:pt x="246664" y="122641"/>
                  <a:pt x="216210" y="102431"/>
                  <a:pt x="182437" y="102431"/>
                </a:cubicBezTo>
                <a:cubicBezTo>
                  <a:pt x="148663" y="102431"/>
                  <a:pt x="118487" y="122641"/>
                  <a:pt x="105198" y="153648"/>
                </a:cubicBezTo>
                <a:cubicBezTo>
                  <a:pt x="97169" y="173028"/>
                  <a:pt x="78067" y="184932"/>
                  <a:pt x="58133" y="184932"/>
                </a:cubicBezTo>
                <a:lnTo>
                  <a:pt x="58137" y="184932"/>
                </a:lnTo>
              </a:path>
            </a:pathLst>
          </a:custGeom>
          <a:solidFill>
            <a:srgbClr val="C6FD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748801" y="411480"/>
            <a:ext cx="365158" cy="191854"/>
          </a:xfrm>
          <a:custGeom>
            <a:avLst/>
            <a:gdLst/>
            <a:ahLst/>
            <a:cxnLst/>
            <a:rect l="l" t="t" r="r" b="b"/>
            <a:pathLst>
              <a:path w="365158" h="191854">
                <a:moveTo>
                  <a:pt x="58137" y="184932"/>
                </a:moveTo>
                <a:cubicBezTo>
                  <a:pt x="51491" y="184932"/>
                  <a:pt x="44849" y="183547"/>
                  <a:pt x="38203" y="180778"/>
                </a:cubicBezTo>
                <a:cubicBezTo>
                  <a:pt x="12178" y="169705"/>
                  <a:pt x="0" y="139806"/>
                  <a:pt x="11072" y="113781"/>
                </a:cubicBezTo>
                <a:cubicBezTo>
                  <a:pt x="40142" y="44570"/>
                  <a:pt x="107415" y="-2"/>
                  <a:pt x="182437" y="-2"/>
                </a:cubicBezTo>
                <a:cubicBezTo>
                  <a:pt x="257462" y="-2"/>
                  <a:pt x="324735" y="44570"/>
                  <a:pt x="354079" y="113781"/>
                </a:cubicBezTo>
                <a:cubicBezTo>
                  <a:pt x="365154" y="139804"/>
                  <a:pt x="352973" y="169981"/>
                  <a:pt x="326948" y="180778"/>
                </a:cubicBezTo>
                <a:cubicBezTo>
                  <a:pt x="300923" y="191852"/>
                  <a:pt x="270750" y="179671"/>
                  <a:pt x="259952" y="153648"/>
                </a:cubicBezTo>
                <a:cubicBezTo>
                  <a:pt x="246664" y="122641"/>
                  <a:pt x="216210" y="102431"/>
                  <a:pt x="182437" y="102431"/>
                </a:cubicBezTo>
                <a:cubicBezTo>
                  <a:pt x="148663" y="102431"/>
                  <a:pt x="118487" y="122641"/>
                  <a:pt x="105198" y="153648"/>
                </a:cubicBezTo>
                <a:cubicBezTo>
                  <a:pt x="97169" y="173028"/>
                  <a:pt x="78067" y="184932"/>
                  <a:pt x="58133" y="184932"/>
                </a:cubicBezTo>
                <a:lnTo>
                  <a:pt x="58137" y="184932"/>
                </a:ln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118841" y="6212687"/>
            <a:ext cx="570088" cy="299524"/>
          </a:xfrm>
          <a:custGeom>
            <a:avLst/>
            <a:gdLst/>
            <a:ahLst/>
            <a:cxnLst/>
            <a:rect l="l" t="t" r="r" b="b"/>
            <a:pathLst>
              <a:path w="570088" h="299524">
                <a:moveTo>
                  <a:pt x="90764" y="288718"/>
                </a:moveTo>
                <a:cubicBezTo>
                  <a:pt x="80388" y="288718"/>
                  <a:pt x="70018" y="286555"/>
                  <a:pt x="59643" y="282233"/>
                </a:cubicBezTo>
                <a:cubicBezTo>
                  <a:pt x="19012" y="264944"/>
                  <a:pt x="0" y="218266"/>
                  <a:pt x="17285" y="177636"/>
                </a:cubicBezTo>
                <a:cubicBezTo>
                  <a:pt x="62670" y="69583"/>
                  <a:pt x="167697" y="-3"/>
                  <a:pt x="284822" y="-3"/>
                </a:cubicBezTo>
                <a:cubicBezTo>
                  <a:pt x="401952" y="-3"/>
                  <a:pt x="506979" y="69583"/>
                  <a:pt x="552791" y="177636"/>
                </a:cubicBezTo>
                <a:cubicBezTo>
                  <a:pt x="570082" y="218263"/>
                  <a:pt x="551064" y="265376"/>
                  <a:pt x="510434" y="282233"/>
                </a:cubicBezTo>
                <a:cubicBezTo>
                  <a:pt x="469804" y="299521"/>
                  <a:pt x="422697" y="280505"/>
                  <a:pt x="405840" y="239877"/>
                </a:cubicBezTo>
                <a:cubicBezTo>
                  <a:pt x="385094" y="191468"/>
                  <a:pt x="337549" y="159916"/>
                  <a:pt x="284822" y="159916"/>
                </a:cubicBezTo>
                <a:cubicBezTo>
                  <a:pt x="232094" y="159916"/>
                  <a:pt x="184982" y="191468"/>
                  <a:pt x="164237" y="239877"/>
                </a:cubicBezTo>
                <a:cubicBezTo>
                  <a:pt x="151700" y="270132"/>
                  <a:pt x="121879" y="288718"/>
                  <a:pt x="90758" y="288718"/>
                </a:cubicBezTo>
                <a:lnTo>
                  <a:pt x="90764" y="288718"/>
                </a:lnTo>
              </a:path>
            </a:pathLst>
          </a:custGeom>
          <a:solidFill>
            <a:srgbClr val="006E71">
              <a:alpha val="31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380300" y="6266443"/>
            <a:ext cx="382770" cy="382770"/>
          </a:xfrm>
          <a:custGeom>
            <a:avLst/>
            <a:gdLst/>
            <a:ahLst/>
            <a:cxnLst/>
            <a:rect l="l" t="t" r="r" b="b"/>
            <a:pathLst>
              <a:path w="382770" h="382770">
                <a:moveTo>
                  <a:pt x="263729" y="20899"/>
                </a:moveTo>
                <a:lnTo>
                  <a:pt x="274408" y="88420"/>
                </a:lnTo>
                <a:cubicBezTo>
                  <a:pt x="279763" y="122284"/>
                  <a:pt x="296865" y="153173"/>
                  <a:pt x="322718" y="175692"/>
                </a:cubicBezTo>
                <a:lnTo>
                  <a:pt x="374269" y="220587"/>
                </a:lnTo>
                <a:cubicBezTo>
                  <a:pt x="381523" y="226906"/>
                  <a:pt x="384466" y="236858"/>
                  <a:pt x="381806" y="246106"/>
                </a:cubicBezTo>
                <a:cubicBezTo>
                  <a:pt x="379149" y="255354"/>
                  <a:pt x="371375" y="262228"/>
                  <a:pt x="361871" y="263729"/>
                </a:cubicBezTo>
                <a:lnTo>
                  <a:pt x="294351" y="274408"/>
                </a:lnTo>
                <a:cubicBezTo>
                  <a:pt x="260487" y="279763"/>
                  <a:pt x="229597" y="296865"/>
                  <a:pt x="207079" y="322718"/>
                </a:cubicBezTo>
                <a:lnTo>
                  <a:pt x="162184" y="374269"/>
                </a:lnTo>
                <a:cubicBezTo>
                  <a:pt x="155864" y="381523"/>
                  <a:pt x="145912" y="384466"/>
                  <a:pt x="136664" y="381806"/>
                </a:cubicBezTo>
                <a:cubicBezTo>
                  <a:pt x="127417" y="379149"/>
                  <a:pt x="120542" y="371375"/>
                  <a:pt x="119042" y="361871"/>
                </a:cubicBezTo>
                <a:lnTo>
                  <a:pt x="108362" y="294351"/>
                </a:lnTo>
                <a:cubicBezTo>
                  <a:pt x="103007" y="260487"/>
                  <a:pt x="85905" y="229597"/>
                  <a:pt x="60053" y="207079"/>
                </a:cubicBezTo>
                <a:lnTo>
                  <a:pt x="8501" y="162184"/>
                </a:lnTo>
                <a:cubicBezTo>
                  <a:pt x="1248" y="155864"/>
                  <a:pt x="-1696" y="145912"/>
                  <a:pt x="965" y="136664"/>
                </a:cubicBezTo>
                <a:cubicBezTo>
                  <a:pt x="3621" y="127417"/>
                  <a:pt x="11395" y="120542"/>
                  <a:pt x="20899" y="119042"/>
                </a:cubicBezTo>
                <a:lnTo>
                  <a:pt x="88420" y="108362"/>
                </a:lnTo>
                <a:cubicBezTo>
                  <a:pt x="122284" y="103007"/>
                  <a:pt x="153173" y="85905"/>
                  <a:pt x="175692" y="60053"/>
                </a:cubicBezTo>
                <a:lnTo>
                  <a:pt x="220587" y="8501"/>
                </a:lnTo>
                <a:cubicBezTo>
                  <a:pt x="226906" y="1248"/>
                  <a:pt x="236858" y="-1696"/>
                  <a:pt x="246106" y="965"/>
                </a:cubicBezTo>
                <a:cubicBezTo>
                  <a:pt x="255354" y="3621"/>
                  <a:pt x="262228" y="11395"/>
                  <a:pt x="263729" y="20899"/>
                </a:cubicBezTo>
                <a:lnTo>
                  <a:pt x="263729" y="20899"/>
                </a:lnTo>
              </a:path>
            </a:pathLst>
          </a:custGeom>
          <a:solidFill>
            <a:srgbClr val="006E71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403770" y="4347449"/>
            <a:ext cx="32181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patient needs/caregivers or leadership, customers, regulators, internal teams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403773" y="3749717"/>
            <a:ext cx="32232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1800" b="1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Stakeholders &amp; priorities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432345" y="3111347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271462" y="114300"/>
                </a:moveTo>
                <a:cubicBezTo>
                  <a:pt x="271462" y="74848"/>
                  <a:pt x="239478" y="42863"/>
                  <a:pt x="200025" y="42863"/>
                </a:cubicBezTo>
                <a:cubicBezTo>
                  <a:pt x="160572" y="42863"/>
                  <a:pt x="128588" y="74848"/>
                  <a:pt x="128588" y="114300"/>
                </a:cubicBezTo>
                <a:cubicBezTo>
                  <a:pt x="128588" y="153752"/>
                  <a:pt x="160572" y="185738"/>
                  <a:pt x="200025" y="185738"/>
                </a:cubicBezTo>
                <a:cubicBezTo>
                  <a:pt x="239478" y="185738"/>
                  <a:pt x="271462" y="153752"/>
                  <a:pt x="271462" y="114300"/>
                </a:cubicBezTo>
                <a:moveTo>
                  <a:pt x="85727" y="114300"/>
                </a:moveTo>
                <a:cubicBezTo>
                  <a:pt x="85727" y="51174"/>
                  <a:pt x="136901" y="0"/>
                  <a:pt x="200025" y="0"/>
                </a:cubicBezTo>
                <a:cubicBezTo>
                  <a:pt x="263153" y="0"/>
                  <a:pt x="314323" y="51174"/>
                  <a:pt x="314323" y="114300"/>
                </a:cubicBezTo>
                <a:cubicBezTo>
                  <a:pt x="314323" y="177426"/>
                  <a:pt x="263149" y="228600"/>
                  <a:pt x="200025" y="228600"/>
                </a:cubicBezTo>
                <a:cubicBezTo>
                  <a:pt x="136897" y="228600"/>
                  <a:pt x="85727" y="177426"/>
                  <a:pt x="85727" y="114300"/>
                </a:cubicBezTo>
                <a:moveTo>
                  <a:pt x="44022" y="414338"/>
                </a:moveTo>
                <a:lnTo>
                  <a:pt x="356113" y="414338"/>
                </a:lnTo>
                <a:cubicBezTo>
                  <a:pt x="348164" y="357814"/>
                  <a:pt x="299589" y="314325"/>
                  <a:pt x="240918" y="314325"/>
                </a:cubicBezTo>
                <a:lnTo>
                  <a:pt x="159300" y="314325"/>
                </a:lnTo>
                <a:cubicBezTo>
                  <a:pt x="100633" y="314325"/>
                  <a:pt x="52055" y="357814"/>
                  <a:pt x="44106" y="414338"/>
                </a:cubicBezTo>
                <a:lnTo>
                  <a:pt x="44022" y="414338"/>
                </a:lnTo>
                <a:moveTo>
                  <a:pt x="0" y="430678"/>
                </a:moveTo>
                <a:cubicBezTo>
                  <a:pt x="0" y="342722"/>
                  <a:pt x="71257" y="271462"/>
                  <a:pt x="159216" y="271462"/>
                </a:cubicBezTo>
                <a:lnTo>
                  <a:pt x="240834" y="271462"/>
                </a:lnTo>
                <a:cubicBezTo>
                  <a:pt x="328793" y="271462"/>
                  <a:pt x="400050" y="342722"/>
                  <a:pt x="400050" y="430678"/>
                </a:cubicBezTo>
                <a:cubicBezTo>
                  <a:pt x="400050" y="445322"/>
                  <a:pt x="388173" y="457200"/>
                  <a:pt x="373531" y="457200"/>
                </a:cubicBezTo>
                <a:lnTo>
                  <a:pt x="26523" y="457200"/>
                </a:lnTo>
                <a:cubicBezTo>
                  <a:pt x="11877" y="457200"/>
                  <a:pt x="4" y="445322"/>
                  <a:pt x="4" y="430678"/>
                </a:cubicBezTo>
                <a:lnTo>
                  <a:pt x="0" y="430678"/>
                </a:lnTo>
              </a:path>
            </a:pathLst>
          </a:cu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453345" y="4330121"/>
            <a:ext cx="32181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current health indicators or current performance metrics and constraints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453347" y="3749639"/>
            <a:ext cx="32232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1800" b="1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Baseline status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453345" y="311715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42863"/>
                </a:moveTo>
                <a:cubicBezTo>
                  <a:pt x="331182" y="42863"/>
                  <a:pt x="414338" y="126018"/>
                  <a:pt x="414338" y="228600"/>
                </a:cubicBezTo>
                <a:cubicBezTo>
                  <a:pt x="414338" y="331182"/>
                  <a:pt x="331182" y="414338"/>
                  <a:pt x="228600" y="414338"/>
                </a:cubicBezTo>
                <a:cubicBezTo>
                  <a:pt x="126018" y="414338"/>
                  <a:pt x="42863" y="331182"/>
                  <a:pt x="42863" y="228600"/>
                </a:cubicBezTo>
                <a:cubicBezTo>
                  <a:pt x="42863" y="126018"/>
                  <a:pt x="126018" y="42863"/>
                  <a:pt x="228600" y="42863"/>
                </a:cubicBezTo>
                <a:moveTo>
                  <a:pt x="228600" y="457200"/>
                </a:moveTo>
                <a:cubicBezTo>
                  <a:pt x="354851" y="457200"/>
                  <a:pt x="457200" y="354851"/>
                  <a:pt x="457200" y="228600"/>
                </a:cubicBezTo>
                <a:cubicBezTo>
                  <a:pt x="457200" y="102349"/>
                  <a:pt x="354851" y="0"/>
                  <a:pt x="228600" y="0"/>
                </a:cubicBezTo>
                <a:cubicBezTo>
                  <a:pt x="102349" y="0"/>
                  <a:pt x="0" y="102349"/>
                  <a:pt x="0" y="228600"/>
                </a:cubicBezTo>
                <a:cubicBezTo>
                  <a:pt x="0" y="354851"/>
                  <a:pt x="102349" y="457200"/>
                  <a:pt x="228600" y="457200"/>
                </a:cubicBezTo>
                <a:moveTo>
                  <a:pt x="278609" y="314325"/>
                </a:moveTo>
                <a:cubicBezTo>
                  <a:pt x="278609" y="294414"/>
                  <a:pt x="266909" y="277178"/>
                  <a:pt x="250034" y="269140"/>
                </a:cubicBezTo>
                <a:lnTo>
                  <a:pt x="250034" y="107154"/>
                </a:lnTo>
                <a:cubicBezTo>
                  <a:pt x="250034" y="95276"/>
                  <a:pt x="240478" y="85725"/>
                  <a:pt x="228605" y="85725"/>
                </a:cubicBezTo>
                <a:cubicBezTo>
                  <a:pt x="216727" y="85725"/>
                  <a:pt x="207176" y="95280"/>
                  <a:pt x="207176" y="107159"/>
                </a:cubicBezTo>
                <a:lnTo>
                  <a:pt x="207176" y="269144"/>
                </a:lnTo>
                <a:cubicBezTo>
                  <a:pt x="190300" y="277182"/>
                  <a:pt x="178601" y="294414"/>
                  <a:pt x="178601" y="314330"/>
                </a:cubicBezTo>
                <a:cubicBezTo>
                  <a:pt x="178601" y="341922"/>
                  <a:pt x="201013" y="364338"/>
                  <a:pt x="228609" y="364338"/>
                </a:cubicBezTo>
                <a:cubicBezTo>
                  <a:pt x="256201" y="364338"/>
                  <a:pt x="278618" y="341926"/>
                  <a:pt x="278618" y="314334"/>
                </a:cubicBezTo>
                <a:lnTo>
                  <a:pt x="278609" y="314325"/>
                </a:lnTo>
                <a:moveTo>
                  <a:pt x="142875" y="171450"/>
                </a:moveTo>
                <a:cubicBezTo>
                  <a:pt x="158658" y="171450"/>
                  <a:pt x="171450" y="158658"/>
                  <a:pt x="171450" y="142875"/>
                </a:cubicBezTo>
                <a:cubicBezTo>
                  <a:pt x="171450" y="127092"/>
                  <a:pt x="158658" y="114300"/>
                  <a:pt x="142875" y="114300"/>
                </a:cubicBezTo>
                <a:cubicBezTo>
                  <a:pt x="127092" y="114300"/>
                  <a:pt x="114300" y="127092"/>
                  <a:pt x="114300" y="142875"/>
                </a:cubicBezTo>
                <a:cubicBezTo>
                  <a:pt x="114300" y="158658"/>
                  <a:pt x="127092" y="171450"/>
                  <a:pt x="142875" y="171450"/>
                </a:cubicBezTo>
                <a:moveTo>
                  <a:pt x="128588" y="228600"/>
                </a:moveTo>
                <a:cubicBezTo>
                  <a:pt x="128588" y="212817"/>
                  <a:pt x="115795" y="200025"/>
                  <a:pt x="100013" y="200025"/>
                </a:cubicBezTo>
                <a:cubicBezTo>
                  <a:pt x="84230" y="200025"/>
                  <a:pt x="71438" y="212817"/>
                  <a:pt x="71438" y="228600"/>
                </a:cubicBezTo>
                <a:cubicBezTo>
                  <a:pt x="71438" y="244383"/>
                  <a:pt x="84230" y="257175"/>
                  <a:pt x="100013" y="257175"/>
                </a:cubicBezTo>
                <a:cubicBezTo>
                  <a:pt x="115795" y="257175"/>
                  <a:pt x="128588" y="244383"/>
                  <a:pt x="128588" y="228600"/>
                </a:cubicBezTo>
                <a:moveTo>
                  <a:pt x="357188" y="257175"/>
                </a:moveTo>
                <a:cubicBezTo>
                  <a:pt x="372970" y="257175"/>
                  <a:pt x="385763" y="244383"/>
                  <a:pt x="385763" y="228600"/>
                </a:cubicBezTo>
                <a:cubicBezTo>
                  <a:pt x="385763" y="212817"/>
                  <a:pt x="372970" y="200025"/>
                  <a:pt x="357188" y="200025"/>
                </a:cubicBezTo>
                <a:cubicBezTo>
                  <a:pt x="341405" y="200025"/>
                  <a:pt x="328613" y="212817"/>
                  <a:pt x="328613" y="228600"/>
                </a:cubicBezTo>
                <a:cubicBezTo>
                  <a:pt x="328613" y="244383"/>
                  <a:pt x="341405" y="257175"/>
                  <a:pt x="357188" y="257175"/>
                </a:cubicBezTo>
                <a:moveTo>
                  <a:pt x="342900" y="142875"/>
                </a:moveTo>
                <a:cubicBezTo>
                  <a:pt x="342900" y="127092"/>
                  <a:pt x="330108" y="114300"/>
                  <a:pt x="314325" y="114300"/>
                </a:cubicBezTo>
                <a:cubicBezTo>
                  <a:pt x="298542" y="114300"/>
                  <a:pt x="285750" y="127092"/>
                  <a:pt x="285750" y="142875"/>
                </a:cubicBezTo>
                <a:cubicBezTo>
                  <a:pt x="285750" y="158658"/>
                  <a:pt x="298542" y="171450"/>
                  <a:pt x="314325" y="171450"/>
                </a:cubicBezTo>
                <a:cubicBezTo>
                  <a:pt x="330108" y="171450"/>
                  <a:pt x="342900" y="158658"/>
                  <a:pt x="342900" y="142875"/>
                </a:cubicBezTo>
              </a:path>
            </a:pathLst>
          </a:cu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502920" y="3749794"/>
            <a:ext cx="32232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1800" b="1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Core identity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02920" y="4326581"/>
            <a:ext cx="32181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patient demographics/clinical context or company mission/business model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02920" y="3142582"/>
            <a:ext cx="457200" cy="406400"/>
          </a:xfrm>
          <a:custGeom>
            <a:avLst/>
            <a:gdLst/>
            <a:ahLst/>
            <a:cxnLst/>
            <a:rect l="l" t="t" r="r" b="b"/>
            <a:pathLst>
              <a:path w="457200" h="406400">
                <a:moveTo>
                  <a:pt x="203198" y="0"/>
                </a:moveTo>
                <a:cubicBezTo>
                  <a:pt x="189148" y="0"/>
                  <a:pt x="177796" y="11351"/>
                  <a:pt x="177796" y="25400"/>
                </a:cubicBezTo>
                <a:lnTo>
                  <a:pt x="177796" y="76200"/>
                </a:lnTo>
                <a:cubicBezTo>
                  <a:pt x="177796" y="90249"/>
                  <a:pt x="189148" y="101600"/>
                  <a:pt x="203198" y="101600"/>
                </a:cubicBezTo>
                <a:lnTo>
                  <a:pt x="253997" y="101600"/>
                </a:lnTo>
                <a:cubicBezTo>
                  <a:pt x="268047" y="101600"/>
                  <a:pt x="279399" y="90249"/>
                  <a:pt x="279399" y="76200"/>
                </a:cubicBezTo>
                <a:lnTo>
                  <a:pt x="279399" y="25400"/>
                </a:lnTo>
                <a:cubicBezTo>
                  <a:pt x="279399" y="11351"/>
                  <a:pt x="268047" y="0"/>
                  <a:pt x="253997" y="0"/>
                </a:cubicBezTo>
                <a:lnTo>
                  <a:pt x="203198" y="0"/>
                </a:lnTo>
                <a:moveTo>
                  <a:pt x="152398" y="50800"/>
                </a:moveTo>
                <a:lnTo>
                  <a:pt x="50799" y="50800"/>
                </a:lnTo>
                <a:cubicBezTo>
                  <a:pt x="22782" y="50800"/>
                  <a:pt x="0" y="73579"/>
                  <a:pt x="0" y="101600"/>
                </a:cubicBezTo>
                <a:lnTo>
                  <a:pt x="0" y="355600"/>
                </a:lnTo>
                <a:cubicBezTo>
                  <a:pt x="0" y="383621"/>
                  <a:pt x="22782" y="406400"/>
                  <a:pt x="50799" y="406400"/>
                </a:cubicBezTo>
                <a:lnTo>
                  <a:pt x="406401" y="406400"/>
                </a:lnTo>
                <a:cubicBezTo>
                  <a:pt x="434418" y="406400"/>
                  <a:pt x="457200" y="383621"/>
                  <a:pt x="457200" y="355600"/>
                </a:cubicBezTo>
                <a:lnTo>
                  <a:pt x="457200" y="101600"/>
                </a:lnTo>
                <a:cubicBezTo>
                  <a:pt x="457200" y="73579"/>
                  <a:pt x="434418" y="50800"/>
                  <a:pt x="406401" y="50800"/>
                </a:cubicBezTo>
                <a:lnTo>
                  <a:pt x="304802" y="50800"/>
                </a:lnTo>
                <a:lnTo>
                  <a:pt x="304802" y="88900"/>
                </a:lnTo>
                <a:lnTo>
                  <a:pt x="406401" y="88900"/>
                </a:lnTo>
                <a:cubicBezTo>
                  <a:pt x="413387" y="88900"/>
                  <a:pt x="419102" y="94614"/>
                  <a:pt x="419102" y="101600"/>
                </a:cubicBezTo>
                <a:lnTo>
                  <a:pt x="419102" y="355600"/>
                </a:lnTo>
                <a:cubicBezTo>
                  <a:pt x="419102" y="362586"/>
                  <a:pt x="413387" y="368300"/>
                  <a:pt x="406401" y="368300"/>
                </a:cubicBezTo>
                <a:lnTo>
                  <a:pt x="50799" y="368300"/>
                </a:lnTo>
                <a:cubicBezTo>
                  <a:pt x="43813" y="368300"/>
                  <a:pt x="38098" y="362586"/>
                  <a:pt x="38098" y="355600"/>
                </a:cubicBezTo>
                <a:lnTo>
                  <a:pt x="38098" y="101600"/>
                </a:lnTo>
                <a:cubicBezTo>
                  <a:pt x="38098" y="94614"/>
                  <a:pt x="43813" y="88900"/>
                  <a:pt x="50799" y="88900"/>
                </a:cubicBezTo>
                <a:lnTo>
                  <a:pt x="152398" y="88900"/>
                </a:lnTo>
                <a:lnTo>
                  <a:pt x="152398" y="50800"/>
                </a:lnTo>
                <a:moveTo>
                  <a:pt x="228600" y="241300"/>
                </a:moveTo>
                <a:cubicBezTo>
                  <a:pt x="256654" y="241300"/>
                  <a:pt x="279399" y="218558"/>
                  <a:pt x="279399" y="190500"/>
                </a:cubicBezTo>
                <a:cubicBezTo>
                  <a:pt x="279399" y="162442"/>
                  <a:pt x="256654" y="139700"/>
                  <a:pt x="228600" y="139700"/>
                </a:cubicBezTo>
                <a:cubicBezTo>
                  <a:pt x="200546" y="139700"/>
                  <a:pt x="177801" y="162442"/>
                  <a:pt x="177801" y="190500"/>
                </a:cubicBezTo>
                <a:cubicBezTo>
                  <a:pt x="177801" y="218558"/>
                  <a:pt x="200546" y="241300"/>
                  <a:pt x="228600" y="241300"/>
                </a:cubicBezTo>
                <a:moveTo>
                  <a:pt x="203198" y="266700"/>
                </a:moveTo>
                <a:cubicBezTo>
                  <a:pt x="168112" y="266700"/>
                  <a:pt x="139697" y="295115"/>
                  <a:pt x="139697" y="330200"/>
                </a:cubicBezTo>
                <a:cubicBezTo>
                  <a:pt x="139697" y="337186"/>
                  <a:pt x="145412" y="342900"/>
                  <a:pt x="152398" y="342900"/>
                </a:cubicBezTo>
                <a:lnTo>
                  <a:pt x="304797" y="342900"/>
                </a:lnTo>
                <a:cubicBezTo>
                  <a:pt x="311783" y="342900"/>
                  <a:pt x="317498" y="337186"/>
                  <a:pt x="317498" y="330200"/>
                </a:cubicBezTo>
                <a:cubicBezTo>
                  <a:pt x="317498" y="295116"/>
                  <a:pt x="289083" y="266700"/>
                  <a:pt x="253997" y="266700"/>
                </a:cubicBezTo>
                <a:lnTo>
                  <a:pt x="203198" y="266700"/>
                </a:lnTo>
              </a:path>
            </a:pathLst>
          </a:cu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4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872300" y="0"/>
            <a:ext cx="7319699" cy="6858000"/>
          </a:xfrm>
          <a:prstGeom prst="rect">
            <a:avLst/>
          </a:pr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02920" y="1796007"/>
            <a:ext cx="3958209" cy="4045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000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Symptoms / Market Challenges (What is going wrong)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558246" y="-2006542"/>
            <a:ext cx="7269840" cy="5342813"/>
          </a:xfrm>
          <a:custGeom>
            <a:avLst/>
            <a:gdLst/>
            <a:ahLst/>
            <a:cxnLst/>
            <a:rect l="l" t="t" r="r" b="b"/>
            <a:pathLst>
              <a:path w="7269840" h="5342813">
                <a:moveTo>
                  <a:pt x="6840047" y="4576546"/>
                </a:moveTo>
                <a:cubicBezTo>
                  <a:pt x="6764441" y="4620999"/>
                  <a:pt x="6686218" y="4660161"/>
                  <a:pt x="6608648" y="4701087"/>
                </a:cubicBezTo>
                <a:cubicBezTo>
                  <a:pt x="6629368" y="4691043"/>
                  <a:pt x="6650159" y="4681266"/>
                  <a:pt x="6670878" y="4671221"/>
                </a:cubicBezTo>
                <a:cubicBezTo>
                  <a:pt x="6566411" y="4714445"/>
                  <a:pt x="6461725" y="4755157"/>
                  <a:pt x="6353986" y="4789084"/>
                </a:cubicBezTo>
                <a:cubicBezTo>
                  <a:pt x="6248064" y="4822476"/>
                  <a:pt x="6140761" y="4846519"/>
                  <a:pt x="6033095" y="4872912"/>
                </a:cubicBezTo>
                <a:cubicBezTo>
                  <a:pt x="6053960" y="4869226"/>
                  <a:pt x="6074388" y="4865432"/>
                  <a:pt x="6095252" y="4861746"/>
                </a:cubicBezTo>
                <a:cubicBezTo>
                  <a:pt x="6022772" y="4873714"/>
                  <a:pt x="5951237" y="4884293"/>
                  <a:pt x="5877593" y="4878789"/>
                </a:cubicBezTo>
                <a:cubicBezTo>
                  <a:pt x="5897367" y="4880499"/>
                  <a:pt x="5917141" y="4882209"/>
                  <a:pt x="5937206" y="4884079"/>
                </a:cubicBezTo>
                <a:cubicBezTo>
                  <a:pt x="5903256" y="4880820"/>
                  <a:pt x="5870323" y="4874462"/>
                  <a:pt x="5837755" y="4863242"/>
                </a:cubicBezTo>
                <a:cubicBezTo>
                  <a:pt x="5856075" y="4869867"/>
                  <a:pt x="5874322" y="4876492"/>
                  <a:pt x="5892642" y="4883117"/>
                </a:cubicBezTo>
                <a:cubicBezTo>
                  <a:pt x="5866325" y="4873233"/>
                  <a:pt x="5841680" y="4860838"/>
                  <a:pt x="5818562" y="4845237"/>
                </a:cubicBezTo>
                <a:cubicBezTo>
                  <a:pt x="5834629" y="4856189"/>
                  <a:pt x="5850404" y="4866982"/>
                  <a:pt x="5866471" y="4877935"/>
                </a:cubicBezTo>
                <a:cubicBezTo>
                  <a:pt x="5844297" y="4861960"/>
                  <a:pt x="5824524" y="4843848"/>
                  <a:pt x="5806494" y="4823224"/>
                </a:cubicBezTo>
                <a:cubicBezTo>
                  <a:pt x="5818999" y="4837864"/>
                  <a:pt x="5831866" y="4852663"/>
                  <a:pt x="5844370" y="4867249"/>
                </a:cubicBezTo>
                <a:cubicBezTo>
                  <a:pt x="5822924" y="4841336"/>
                  <a:pt x="5804968" y="4813393"/>
                  <a:pt x="5790137" y="4783046"/>
                </a:cubicBezTo>
                <a:cubicBezTo>
                  <a:pt x="5798716" y="4800891"/>
                  <a:pt x="5807294" y="4819003"/>
                  <a:pt x="5815873" y="4836848"/>
                </a:cubicBezTo>
                <a:cubicBezTo>
                  <a:pt x="5795880" y="4793999"/>
                  <a:pt x="5782431" y="4749600"/>
                  <a:pt x="5773853" y="4703332"/>
                </a:cubicBezTo>
                <a:cubicBezTo>
                  <a:pt x="5777270" y="4722566"/>
                  <a:pt x="5780759" y="4742067"/>
                  <a:pt x="5784176" y="4761248"/>
                </a:cubicBezTo>
                <a:cubicBezTo>
                  <a:pt x="5776107" y="4713750"/>
                  <a:pt x="5773853" y="4667107"/>
                  <a:pt x="5777560" y="4619075"/>
                </a:cubicBezTo>
                <a:cubicBezTo>
                  <a:pt x="5775888" y="4637989"/>
                  <a:pt x="5774362" y="4656582"/>
                  <a:pt x="5772617" y="4675549"/>
                </a:cubicBezTo>
                <a:cubicBezTo>
                  <a:pt x="5781341" y="4576653"/>
                  <a:pt x="5806858" y="4481231"/>
                  <a:pt x="5840008" y="4388052"/>
                </a:cubicBezTo>
                <a:cubicBezTo>
                  <a:pt x="5833538" y="4406004"/>
                  <a:pt x="5827286" y="4423635"/>
                  <a:pt x="5820816" y="4441641"/>
                </a:cubicBezTo>
                <a:cubicBezTo>
                  <a:pt x="5889298" y="4251543"/>
                  <a:pt x="5984606" y="4071490"/>
                  <a:pt x="6040947" y="3876692"/>
                </a:cubicBezTo>
                <a:cubicBezTo>
                  <a:pt x="6098669" y="3676710"/>
                  <a:pt x="6112118" y="3441466"/>
                  <a:pt x="6038548" y="3243782"/>
                </a:cubicBezTo>
                <a:cubicBezTo>
                  <a:pt x="5956398" y="3022910"/>
                  <a:pt x="5774798" y="2853970"/>
                  <a:pt x="5542745" y="2803000"/>
                </a:cubicBezTo>
                <a:cubicBezTo>
                  <a:pt x="5357436" y="2762234"/>
                  <a:pt x="5159042" y="2797604"/>
                  <a:pt x="4982967" y="2861397"/>
                </a:cubicBezTo>
                <a:cubicBezTo>
                  <a:pt x="4784718" y="2933204"/>
                  <a:pt x="4603263" y="3043320"/>
                  <a:pt x="4413666" y="3134361"/>
                </a:cubicBezTo>
                <a:cubicBezTo>
                  <a:pt x="4434676" y="3124263"/>
                  <a:pt x="4455903" y="3114326"/>
                  <a:pt x="4476913" y="3104174"/>
                </a:cubicBezTo>
                <a:cubicBezTo>
                  <a:pt x="4233374" y="3220434"/>
                  <a:pt x="3977621" y="3312704"/>
                  <a:pt x="3711617" y="3361270"/>
                </a:cubicBezTo>
                <a:cubicBezTo>
                  <a:pt x="3735317" y="3356996"/>
                  <a:pt x="3759235" y="3352615"/>
                  <a:pt x="3782934" y="3348287"/>
                </a:cubicBezTo>
                <a:cubicBezTo>
                  <a:pt x="3611439" y="3378848"/>
                  <a:pt x="3437035" y="3390015"/>
                  <a:pt x="3263431" y="3375055"/>
                </a:cubicBezTo>
                <a:cubicBezTo>
                  <a:pt x="3287204" y="3377139"/>
                  <a:pt x="3311049" y="3379222"/>
                  <a:pt x="3334530" y="3381359"/>
                </a:cubicBezTo>
                <a:cubicBezTo>
                  <a:pt x="3208690" y="3369605"/>
                  <a:pt x="3083067" y="3345509"/>
                  <a:pt x="2963696" y="3302713"/>
                </a:cubicBezTo>
                <a:cubicBezTo>
                  <a:pt x="2986087" y="3310834"/>
                  <a:pt x="3008478" y="3318902"/>
                  <a:pt x="3030869" y="3327023"/>
                </a:cubicBezTo>
                <a:cubicBezTo>
                  <a:pt x="2981798" y="3308857"/>
                  <a:pt x="2934835" y="3286685"/>
                  <a:pt x="2891216" y="3257620"/>
                </a:cubicBezTo>
                <a:cubicBezTo>
                  <a:pt x="2910990" y="3271297"/>
                  <a:pt x="2930836" y="3284654"/>
                  <a:pt x="2950610" y="3298332"/>
                </a:cubicBezTo>
                <a:cubicBezTo>
                  <a:pt x="2921458" y="3277923"/>
                  <a:pt x="2895214" y="3255216"/>
                  <a:pt x="2872023" y="3228448"/>
                </a:cubicBezTo>
                <a:cubicBezTo>
                  <a:pt x="2888017" y="3246934"/>
                  <a:pt x="2904011" y="3265474"/>
                  <a:pt x="2919713" y="3283800"/>
                </a:cubicBezTo>
                <a:cubicBezTo>
                  <a:pt x="2901902" y="3262268"/>
                  <a:pt x="2886999" y="3239508"/>
                  <a:pt x="2874495" y="3214557"/>
                </a:cubicBezTo>
                <a:cubicBezTo>
                  <a:pt x="2885545" y="3237477"/>
                  <a:pt x="2896159" y="3260184"/>
                  <a:pt x="2907209" y="3283105"/>
                </a:cubicBezTo>
                <a:cubicBezTo>
                  <a:pt x="2889980" y="3246881"/>
                  <a:pt x="2878639" y="3209321"/>
                  <a:pt x="2871224" y="3169944"/>
                </a:cubicBezTo>
                <a:cubicBezTo>
                  <a:pt x="2875658" y="3195002"/>
                  <a:pt x="2880165" y="3220006"/>
                  <a:pt x="2884818" y="3244957"/>
                </a:cubicBezTo>
                <a:cubicBezTo>
                  <a:pt x="2876167" y="3192277"/>
                  <a:pt x="2875440" y="3139918"/>
                  <a:pt x="2879438" y="3086810"/>
                </a:cubicBezTo>
                <a:cubicBezTo>
                  <a:pt x="2877330" y="3111441"/>
                  <a:pt x="2875004" y="3136124"/>
                  <a:pt x="2872968" y="3160755"/>
                </a:cubicBezTo>
                <a:cubicBezTo>
                  <a:pt x="2879875" y="3085528"/>
                  <a:pt x="2897104" y="3012866"/>
                  <a:pt x="2922040" y="2941806"/>
                </a:cubicBezTo>
                <a:cubicBezTo>
                  <a:pt x="2913679" y="2965101"/>
                  <a:pt x="2905246" y="2988182"/>
                  <a:pt x="2896886" y="3011476"/>
                </a:cubicBezTo>
                <a:cubicBezTo>
                  <a:pt x="2984342" y="2769020"/>
                  <a:pt x="3148859" y="2565779"/>
                  <a:pt x="3285822" y="2350731"/>
                </a:cubicBezTo>
                <a:cubicBezTo>
                  <a:pt x="3443869" y="2102504"/>
                  <a:pt x="3548191" y="1804428"/>
                  <a:pt x="3528417" y="1506620"/>
                </a:cubicBezTo>
                <a:cubicBezTo>
                  <a:pt x="3517803" y="1345160"/>
                  <a:pt x="3470549" y="1169595"/>
                  <a:pt x="3368989" y="1040513"/>
                </a:cubicBezTo>
                <a:cubicBezTo>
                  <a:pt x="3298036" y="950326"/>
                  <a:pt x="3227155" y="886853"/>
                  <a:pt x="3128939" y="826907"/>
                </a:cubicBezTo>
                <a:cubicBezTo>
                  <a:pt x="3061257" y="785500"/>
                  <a:pt x="2981725" y="756596"/>
                  <a:pt x="2904301" y="740353"/>
                </a:cubicBezTo>
                <a:cubicBezTo>
                  <a:pt x="2588136" y="673889"/>
                  <a:pt x="2278150" y="808795"/>
                  <a:pt x="2015927" y="974262"/>
                </a:cubicBezTo>
                <a:cubicBezTo>
                  <a:pt x="1888632" y="1054618"/>
                  <a:pt x="1769625" y="1146514"/>
                  <a:pt x="1644729" y="1230022"/>
                </a:cubicBezTo>
                <a:cubicBezTo>
                  <a:pt x="1490899" y="1332604"/>
                  <a:pt x="1329872" y="1423913"/>
                  <a:pt x="1162884" y="1503681"/>
                </a:cubicBezTo>
                <a:cubicBezTo>
                  <a:pt x="1189928" y="1490805"/>
                  <a:pt x="1216681" y="1477982"/>
                  <a:pt x="1243724" y="1465053"/>
                </a:cubicBezTo>
                <a:cubicBezTo>
                  <a:pt x="1099709" y="1533280"/>
                  <a:pt x="951550" y="1599798"/>
                  <a:pt x="793649" y="1628436"/>
                </a:cubicBezTo>
                <a:cubicBezTo>
                  <a:pt x="823164" y="1623093"/>
                  <a:pt x="852898" y="1617697"/>
                  <a:pt x="882341" y="1612354"/>
                </a:cubicBezTo>
                <a:cubicBezTo>
                  <a:pt x="824545" y="1622345"/>
                  <a:pt x="766387" y="1626673"/>
                  <a:pt x="707792" y="1622185"/>
                </a:cubicBezTo>
                <a:cubicBezTo>
                  <a:pt x="736726" y="1624803"/>
                  <a:pt x="765660" y="1627207"/>
                  <a:pt x="794666" y="1629825"/>
                </a:cubicBezTo>
                <a:cubicBezTo>
                  <a:pt x="755046" y="1626192"/>
                  <a:pt x="716588" y="1618284"/>
                  <a:pt x="679149" y="1605034"/>
                </a:cubicBezTo>
                <a:cubicBezTo>
                  <a:pt x="706192" y="1614651"/>
                  <a:pt x="733382" y="1624536"/>
                  <a:pt x="760207" y="1634259"/>
                </a:cubicBezTo>
                <a:cubicBezTo>
                  <a:pt x="730692" y="1623200"/>
                  <a:pt x="702848" y="1609309"/>
                  <a:pt x="676386" y="1591944"/>
                </a:cubicBezTo>
                <a:cubicBezTo>
                  <a:pt x="700013" y="1608293"/>
                  <a:pt x="723931" y="1624536"/>
                  <a:pt x="747630" y="1640831"/>
                </a:cubicBezTo>
                <a:cubicBezTo>
                  <a:pt x="720078" y="1621864"/>
                  <a:pt x="695288" y="1600333"/>
                  <a:pt x="672969" y="1575221"/>
                </a:cubicBezTo>
                <a:cubicBezTo>
                  <a:pt x="692016" y="1597180"/>
                  <a:pt x="711209" y="1619460"/>
                  <a:pt x="730038" y="1641472"/>
                </a:cubicBezTo>
                <a:cubicBezTo>
                  <a:pt x="707065" y="1614331"/>
                  <a:pt x="687945" y="1585159"/>
                  <a:pt x="672388" y="1553423"/>
                </a:cubicBezTo>
                <a:cubicBezTo>
                  <a:pt x="685328" y="1580671"/>
                  <a:pt x="698341" y="1607973"/>
                  <a:pt x="711572" y="1635168"/>
                </a:cubicBezTo>
                <a:cubicBezTo>
                  <a:pt x="692234" y="1594349"/>
                  <a:pt x="679294" y="1551713"/>
                  <a:pt x="670861" y="1507368"/>
                </a:cubicBezTo>
                <a:cubicBezTo>
                  <a:pt x="676241" y="1537074"/>
                  <a:pt x="681766" y="1567047"/>
                  <a:pt x="686927" y="1596913"/>
                </a:cubicBezTo>
                <a:cubicBezTo>
                  <a:pt x="675950" y="1534402"/>
                  <a:pt x="674714" y="1471891"/>
                  <a:pt x="679876" y="1408633"/>
                </a:cubicBezTo>
                <a:cubicBezTo>
                  <a:pt x="677331" y="1437858"/>
                  <a:pt x="674787" y="1467083"/>
                  <a:pt x="672315" y="1496575"/>
                </a:cubicBezTo>
                <a:cubicBezTo>
                  <a:pt x="680457" y="1409541"/>
                  <a:pt x="700304" y="1324323"/>
                  <a:pt x="729383" y="1241937"/>
                </a:cubicBezTo>
                <a:cubicBezTo>
                  <a:pt x="719569" y="1269346"/>
                  <a:pt x="709464" y="1296861"/>
                  <a:pt x="699722" y="1324483"/>
                </a:cubicBezTo>
                <a:cubicBezTo>
                  <a:pt x="750538" y="1184982"/>
                  <a:pt x="821347" y="1054030"/>
                  <a:pt x="875725" y="916132"/>
                </a:cubicBezTo>
                <a:cubicBezTo>
                  <a:pt x="911856" y="824236"/>
                  <a:pt x="947697" y="729989"/>
                  <a:pt x="967616" y="632963"/>
                </a:cubicBezTo>
                <a:cubicBezTo>
                  <a:pt x="980193" y="572643"/>
                  <a:pt x="984627" y="511307"/>
                  <a:pt x="989280" y="449918"/>
                </a:cubicBezTo>
                <a:cubicBezTo>
                  <a:pt x="992115" y="412251"/>
                  <a:pt x="992770" y="374424"/>
                  <a:pt x="989498" y="336757"/>
                </a:cubicBezTo>
                <a:cubicBezTo>
                  <a:pt x="981429" y="243525"/>
                  <a:pt x="943626" y="153232"/>
                  <a:pt x="872526" y="90133"/>
                </a:cubicBezTo>
                <a:cubicBezTo>
                  <a:pt x="809497" y="33873"/>
                  <a:pt x="708737" y="-6572"/>
                  <a:pt x="623098" y="1015"/>
                </a:cubicBezTo>
                <a:cubicBezTo>
                  <a:pt x="531280" y="9190"/>
                  <a:pt x="436481" y="44238"/>
                  <a:pt x="376433" y="117969"/>
                </a:cubicBezTo>
                <a:cubicBezTo>
                  <a:pt x="319946" y="187159"/>
                  <a:pt x="279235" y="275796"/>
                  <a:pt x="287304" y="367372"/>
                </a:cubicBezTo>
                <a:cubicBezTo>
                  <a:pt x="291230" y="411503"/>
                  <a:pt x="291666" y="455101"/>
                  <a:pt x="287813" y="499232"/>
                </a:cubicBezTo>
                <a:cubicBezTo>
                  <a:pt x="290358" y="469152"/>
                  <a:pt x="293120" y="439019"/>
                  <a:pt x="295737" y="408939"/>
                </a:cubicBezTo>
                <a:cubicBezTo>
                  <a:pt x="287086" y="496935"/>
                  <a:pt x="263677" y="582206"/>
                  <a:pt x="234016" y="665607"/>
                </a:cubicBezTo>
                <a:cubicBezTo>
                  <a:pt x="243976" y="637878"/>
                  <a:pt x="254154" y="609775"/>
                  <a:pt x="264186" y="582046"/>
                </a:cubicBezTo>
                <a:cubicBezTo>
                  <a:pt x="179565" y="816061"/>
                  <a:pt x="48417" y="1038055"/>
                  <a:pt x="14322" y="1287831"/>
                </a:cubicBezTo>
                <a:cubicBezTo>
                  <a:pt x="-7851" y="1450413"/>
                  <a:pt x="-8360" y="1610217"/>
                  <a:pt x="38749" y="1769112"/>
                </a:cubicBezTo>
                <a:cubicBezTo>
                  <a:pt x="60485" y="1842576"/>
                  <a:pt x="94217" y="1915826"/>
                  <a:pt x="138127" y="1978550"/>
                </a:cubicBezTo>
                <a:cubicBezTo>
                  <a:pt x="201884" y="2069912"/>
                  <a:pt x="273564" y="2130607"/>
                  <a:pt x="365164" y="2190767"/>
                </a:cubicBezTo>
                <a:cubicBezTo>
                  <a:pt x="427758" y="2231853"/>
                  <a:pt x="502346" y="2258460"/>
                  <a:pt x="574318" y="2276145"/>
                </a:cubicBezTo>
                <a:cubicBezTo>
                  <a:pt x="646216" y="2293616"/>
                  <a:pt x="722986" y="2299172"/>
                  <a:pt x="796993" y="2297035"/>
                </a:cubicBezTo>
                <a:cubicBezTo>
                  <a:pt x="927268" y="2293402"/>
                  <a:pt x="1060525" y="2261559"/>
                  <a:pt x="1182876" y="2217053"/>
                </a:cubicBezTo>
                <a:cubicBezTo>
                  <a:pt x="1325220" y="2165228"/>
                  <a:pt x="1463419" y="2097214"/>
                  <a:pt x="1598057" y="2028399"/>
                </a:cubicBezTo>
                <a:cubicBezTo>
                  <a:pt x="1718736" y="1966582"/>
                  <a:pt x="1836362" y="1898568"/>
                  <a:pt x="1949772" y="1824303"/>
                </a:cubicBezTo>
                <a:cubicBezTo>
                  <a:pt x="2160088" y="1687046"/>
                  <a:pt x="2352230" y="1521953"/>
                  <a:pt x="2579631" y="1411785"/>
                </a:cubicBezTo>
                <a:cubicBezTo>
                  <a:pt x="2553096" y="1424554"/>
                  <a:pt x="2526561" y="1437270"/>
                  <a:pt x="2499953" y="1449772"/>
                </a:cubicBezTo>
                <a:cubicBezTo>
                  <a:pt x="2579631" y="1411785"/>
                  <a:pt x="2661489" y="1379781"/>
                  <a:pt x="2748582" y="1363966"/>
                </a:cubicBezTo>
                <a:cubicBezTo>
                  <a:pt x="2719866" y="1369042"/>
                  <a:pt x="2691441" y="1374331"/>
                  <a:pt x="2662725" y="1379407"/>
                </a:cubicBezTo>
                <a:cubicBezTo>
                  <a:pt x="2709979" y="1371393"/>
                  <a:pt x="2757596" y="1368561"/>
                  <a:pt x="2805504" y="1372034"/>
                </a:cubicBezTo>
                <a:cubicBezTo>
                  <a:pt x="2777661" y="1369576"/>
                  <a:pt x="2749890" y="1367172"/>
                  <a:pt x="2722047" y="1364714"/>
                </a:cubicBezTo>
                <a:cubicBezTo>
                  <a:pt x="2762031" y="1368508"/>
                  <a:pt x="2800561" y="1376682"/>
                  <a:pt x="2838509" y="1389772"/>
                </a:cubicBezTo>
                <a:cubicBezTo>
                  <a:pt x="2812702" y="1380583"/>
                  <a:pt x="2787112" y="1371286"/>
                  <a:pt x="2761304" y="1362043"/>
                </a:cubicBezTo>
                <a:cubicBezTo>
                  <a:pt x="2798598" y="1375667"/>
                  <a:pt x="2833275" y="1393405"/>
                  <a:pt x="2866426" y="1414990"/>
                </a:cubicBezTo>
                <a:cubicBezTo>
                  <a:pt x="2843889" y="1399710"/>
                  <a:pt x="2821353" y="1384162"/>
                  <a:pt x="2799107" y="1368775"/>
                </a:cubicBezTo>
                <a:cubicBezTo>
                  <a:pt x="2831312" y="1390948"/>
                  <a:pt x="2860464" y="1416379"/>
                  <a:pt x="2886345" y="1445658"/>
                </a:cubicBezTo>
                <a:cubicBezTo>
                  <a:pt x="2868534" y="1424928"/>
                  <a:pt x="2850577" y="1403984"/>
                  <a:pt x="2832475" y="1383361"/>
                </a:cubicBezTo>
                <a:cubicBezTo>
                  <a:pt x="2858938" y="1414403"/>
                  <a:pt x="2880893" y="1447955"/>
                  <a:pt x="2899140" y="1484393"/>
                </a:cubicBezTo>
                <a:cubicBezTo>
                  <a:pt x="2886927" y="1458801"/>
                  <a:pt x="2874859" y="1433423"/>
                  <a:pt x="2862500" y="1407938"/>
                </a:cubicBezTo>
                <a:cubicBezTo>
                  <a:pt x="2885109" y="1455542"/>
                  <a:pt x="2900667" y="1505391"/>
                  <a:pt x="2910408" y="1557109"/>
                </a:cubicBezTo>
                <a:cubicBezTo>
                  <a:pt x="2905392" y="1529487"/>
                  <a:pt x="2900448" y="1502132"/>
                  <a:pt x="2895432" y="1474456"/>
                </a:cubicBezTo>
                <a:cubicBezTo>
                  <a:pt x="2908155" y="1546691"/>
                  <a:pt x="2909754" y="1619727"/>
                  <a:pt x="2903720" y="1692656"/>
                </a:cubicBezTo>
                <a:cubicBezTo>
                  <a:pt x="2905973" y="1666049"/>
                  <a:pt x="2908518" y="1639282"/>
                  <a:pt x="2910772" y="1612674"/>
                </a:cubicBezTo>
                <a:cubicBezTo>
                  <a:pt x="2901902" y="1710234"/>
                  <a:pt x="2879657" y="1805443"/>
                  <a:pt x="2846797" y="1897660"/>
                </a:cubicBezTo>
                <a:cubicBezTo>
                  <a:pt x="2855594" y="1873083"/>
                  <a:pt x="2864463" y="1848773"/>
                  <a:pt x="2873259" y="1824196"/>
                </a:cubicBezTo>
                <a:cubicBezTo>
                  <a:pt x="2785512" y="2065050"/>
                  <a:pt x="2618960" y="2267864"/>
                  <a:pt x="2496245" y="2490819"/>
                </a:cubicBezTo>
                <a:cubicBezTo>
                  <a:pt x="2425074" y="2619901"/>
                  <a:pt x="2365025" y="2759937"/>
                  <a:pt x="2332965" y="2903979"/>
                </a:cubicBezTo>
                <a:cubicBezTo>
                  <a:pt x="2294798" y="3074789"/>
                  <a:pt x="2287601" y="3274343"/>
                  <a:pt x="2357973" y="3437940"/>
                </a:cubicBezTo>
                <a:cubicBezTo>
                  <a:pt x="2402973" y="3542659"/>
                  <a:pt x="2465421" y="3638669"/>
                  <a:pt x="2558839" y="3707110"/>
                </a:cubicBezTo>
                <a:cubicBezTo>
                  <a:pt x="2650802" y="3774377"/>
                  <a:pt x="2739276" y="3814608"/>
                  <a:pt x="2847088" y="3850832"/>
                </a:cubicBezTo>
                <a:cubicBezTo>
                  <a:pt x="2997356" y="3901215"/>
                  <a:pt x="3158310" y="3919968"/>
                  <a:pt x="3315847" y="3928196"/>
                </a:cubicBezTo>
                <a:cubicBezTo>
                  <a:pt x="3614347" y="3943263"/>
                  <a:pt x="3919244" y="3883263"/>
                  <a:pt x="4200732" y="3787092"/>
                </a:cubicBezTo>
                <a:cubicBezTo>
                  <a:pt x="4369102" y="3729711"/>
                  <a:pt x="4531437" y="3656087"/>
                  <a:pt x="4690211" y="3576692"/>
                </a:cubicBezTo>
                <a:cubicBezTo>
                  <a:pt x="4819250" y="3512205"/>
                  <a:pt x="4942765" y="3437512"/>
                  <a:pt x="5072750" y="3374894"/>
                </a:cubicBezTo>
                <a:cubicBezTo>
                  <a:pt x="5052031" y="3384939"/>
                  <a:pt x="5031239" y="3394716"/>
                  <a:pt x="5010520" y="3404761"/>
                </a:cubicBezTo>
                <a:cubicBezTo>
                  <a:pt x="5120585" y="3352241"/>
                  <a:pt x="5235085" y="3305545"/>
                  <a:pt x="5355401" y="3283105"/>
                </a:cubicBezTo>
                <a:cubicBezTo>
                  <a:pt x="5333301" y="3287165"/>
                  <a:pt x="5311128" y="3290959"/>
                  <a:pt x="5289100" y="3295073"/>
                </a:cubicBezTo>
                <a:cubicBezTo>
                  <a:pt x="5343406" y="3285616"/>
                  <a:pt x="5398366" y="3281502"/>
                  <a:pt x="5453544" y="3285723"/>
                </a:cubicBezTo>
                <a:cubicBezTo>
                  <a:pt x="5432316" y="3283959"/>
                  <a:pt x="5410797" y="3281983"/>
                  <a:pt x="5389642" y="3280166"/>
                </a:cubicBezTo>
                <a:cubicBezTo>
                  <a:pt x="5430426" y="3283960"/>
                  <a:pt x="5470119" y="3292081"/>
                  <a:pt x="5508504" y="3305865"/>
                </a:cubicBezTo>
                <a:cubicBezTo>
                  <a:pt x="5488730" y="3298919"/>
                  <a:pt x="5469101" y="3291600"/>
                  <a:pt x="5449255" y="3284601"/>
                </a:cubicBezTo>
                <a:cubicBezTo>
                  <a:pt x="5483859" y="3297691"/>
                  <a:pt x="5516210" y="3314253"/>
                  <a:pt x="5546889" y="3334983"/>
                </a:cubicBezTo>
                <a:cubicBezTo>
                  <a:pt x="5529732" y="3323229"/>
                  <a:pt x="5512575" y="3311528"/>
                  <a:pt x="5495418" y="3299774"/>
                </a:cubicBezTo>
                <a:cubicBezTo>
                  <a:pt x="5525297" y="3320772"/>
                  <a:pt x="5552341" y="3344921"/>
                  <a:pt x="5576259" y="3372543"/>
                </a:cubicBezTo>
                <a:cubicBezTo>
                  <a:pt x="5562519" y="3356675"/>
                  <a:pt x="5549069" y="3340914"/>
                  <a:pt x="5535329" y="3325046"/>
                </a:cubicBezTo>
                <a:cubicBezTo>
                  <a:pt x="5560701" y="3355286"/>
                  <a:pt x="5581856" y="3387984"/>
                  <a:pt x="5599231" y="3423621"/>
                </a:cubicBezTo>
                <a:cubicBezTo>
                  <a:pt x="5589926" y="3404333"/>
                  <a:pt x="5580911" y="3384939"/>
                  <a:pt x="5571606" y="3365651"/>
                </a:cubicBezTo>
                <a:cubicBezTo>
                  <a:pt x="5593924" y="3413309"/>
                  <a:pt x="5608973" y="3463371"/>
                  <a:pt x="5618496" y="3515143"/>
                </a:cubicBezTo>
                <a:cubicBezTo>
                  <a:pt x="5614789" y="3494306"/>
                  <a:pt x="5610936" y="3473576"/>
                  <a:pt x="5607301" y="3452739"/>
                </a:cubicBezTo>
                <a:cubicBezTo>
                  <a:pt x="5619151" y="3522997"/>
                  <a:pt x="5620459" y="3593629"/>
                  <a:pt x="5614425" y="3664635"/>
                </a:cubicBezTo>
                <a:cubicBezTo>
                  <a:pt x="5616025" y="3644599"/>
                  <a:pt x="5617915" y="3624510"/>
                  <a:pt x="5619514" y="3604475"/>
                </a:cubicBezTo>
                <a:cubicBezTo>
                  <a:pt x="5609336" y="3712773"/>
                  <a:pt x="5581493" y="3816210"/>
                  <a:pt x="5544780" y="3918312"/>
                </a:cubicBezTo>
                <a:cubicBezTo>
                  <a:pt x="5551396" y="3899986"/>
                  <a:pt x="5558011" y="3881713"/>
                  <a:pt x="5564700" y="3863387"/>
                </a:cubicBezTo>
                <a:cubicBezTo>
                  <a:pt x="5441621" y="4203404"/>
                  <a:pt x="5257840" y="4560892"/>
                  <a:pt x="5374739" y="4930668"/>
                </a:cubicBezTo>
                <a:cubicBezTo>
                  <a:pt x="5439949" y="5136954"/>
                  <a:pt x="5609555" y="5300818"/>
                  <a:pt x="5827286" y="5333035"/>
                </a:cubicBezTo>
                <a:cubicBezTo>
                  <a:pt x="6032441" y="5363703"/>
                  <a:pt x="6245448" y="5316686"/>
                  <a:pt x="6445223" y="5271967"/>
                </a:cubicBezTo>
                <a:cubicBezTo>
                  <a:pt x="6551217" y="5248298"/>
                  <a:pt x="6656339" y="5219126"/>
                  <a:pt x="6759498" y="5184986"/>
                </a:cubicBezTo>
                <a:cubicBezTo>
                  <a:pt x="6866001" y="5149776"/>
                  <a:pt x="6972795" y="5115582"/>
                  <a:pt x="7077263" y="5074336"/>
                </a:cubicBezTo>
                <a:cubicBezTo>
                  <a:pt x="7148871" y="5045912"/>
                  <a:pt x="7201868" y="5002903"/>
                  <a:pt x="7239380" y="4936224"/>
                </a:cubicBezTo>
                <a:cubicBezTo>
                  <a:pt x="7282708" y="4859822"/>
                  <a:pt x="7276893" y="4766750"/>
                  <a:pt x="7240471" y="4690188"/>
                </a:cubicBezTo>
                <a:cubicBezTo>
                  <a:pt x="7207684" y="4621372"/>
                  <a:pt x="7156867" y="4575371"/>
                  <a:pt x="7085042" y="4549565"/>
                </a:cubicBezTo>
                <a:cubicBezTo>
                  <a:pt x="7000493" y="4518096"/>
                  <a:pt x="6918344" y="4530117"/>
                  <a:pt x="6840193" y="4576279"/>
                </a:cubicBezTo>
                <a:lnTo>
                  <a:pt x="6840047" y="4576546"/>
                </a:lnTo>
              </a:path>
            </a:pathLst>
          </a:custGeom>
          <a:solidFill>
            <a:srgbClr val="BFE5FF">
              <a:alpha val="27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350619" y="1800392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0" y="365760"/>
                </a:moveTo>
                <a:cubicBezTo>
                  <a:pt x="0" y="163758"/>
                  <a:pt x="163758" y="0"/>
                  <a:pt x="365760" y="0"/>
                </a:cubicBezTo>
                <a:cubicBezTo>
                  <a:pt x="567762" y="0"/>
                  <a:pt x="731520" y="163758"/>
                  <a:pt x="731520" y="365760"/>
                </a:cubicBezTo>
                <a:cubicBezTo>
                  <a:pt x="731520" y="567762"/>
                  <a:pt x="567762" y="731520"/>
                  <a:pt x="365760" y="731520"/>
                </a:cubicBezTo>
                <a:cubicBezTo>
                  <a:pt x="163758" y="731520"/>
                  <a:pt x="0" y="567762"/>
                  <a:pt x="0" y="365760"/>
                </a:cubicBez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350619" y="3380070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0" y="365760"/>
                </a:moveTo>
                <a:cubicBezTo>
                  <a:pt x="0" y="163758"/>
                  <a:pt x="163758" y="0"/>
                  <a:pt x="365760" y="0"/>
                </a:cubicBezTo>
                <a:cubicBezTo>
                  <a:pt x="567762" y="0"/>
                  <a:pt x="731520" y="163758"/>
                  <a:pt x="731520" y="365760"/>
                </a:cubicBezTo>
                <a:cubicBezTo>
                  <a:pt x="731520" y="567762"/>
                  <a:pt x="567762" y="731520"/>
                  <a:pt x="365760" y="731520"/>
                </a:cubicBezTo>
                <a:cubicBezTo>
                  <a:pt x="163758" y="731520"/>
                  <a:pt x="0" y="567762"/>
                  <a:pt x="0" y="365760"/>
                </a:cubicBez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350619" y="4959748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0" y="365760"/>
                </a:moveTo>
                <a:cubicBezTo>
                  <a:pt x="0" y="163758"/>
                  <a:pt x="163758" y="0"/>
                  <a:pt x="365760" y="0"/>
                </a:cubicBezTo>
                <a:cubicBezTo>
                  <a:pt x="567762" y="0"/>
                  <a:pt x="731520" y="163758"/>
                  <a:pt x="731520" y="365760"/>
                </a:cubicBezTo>
                <a:cubicBezTo>
                  <a:pt x="731520" y="567762"/>
                  <a:pt x="567762" y="731520"/>
                  <a:pt x="365760" y="731520"/>
                </a:cubicBezTo>
                <a:cubicBezTo>
                  <a:pt x="163758" y="731520"/>
                  <a:pt x="0" y="567762"/>
                  <a:pt x="0" y="365760"/>
                </a:cubicBez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292766" y="694646"/>
            <a:ext cx="382770" cy="382770"/>
          </a:xfrm>
          <a:custGeom>
            <a:avLst/>
            <a:gdLst/>
            <a:ahLst/>
            <a:cxnLst/>
            <a:rect l="l" t="t" r="r" b="b"/>
            <a:pathLst>
              <a:path w="382770" h="382770">
                <a:moveTo>
                  <a:pt x="263729" y="20899"/>
                </a:moveTo>
                <a:lnTo>
                  <a:pt x="274408" y="88420"/>
                </a:lnTo>
                <a:cubicBezTo>
                  <a:pt x="279763" y="122284"/>
                  <a:pt x="296865" y="153173"/>
                  <a:pt x="322718" y="175692"/>
                </a:cubicBezTo>
                <a:lnTo>
                  <a:pt x="374269" y="220587"/>
                </a:lnTo>
                <a:cubicBezTo>
                  <a:pt x="381523" y="226906"/>
                  <a:pt x="384466" y="236858"/>
                  <a:pt x="381806" y="246106"/>
                </a:cubicBezTo>
                <a:cubicBezTo>
                  <a:pt x="379149" y="255354"/>
                  <a:pt x="371375" y="262228"/>
                  <a:pt x="361871" y="263729"/>
                </a:cubicBezTo>
                <a:lnTo>
                  <a:pt x="294351" y="274408"/>
                </a:lnTo>
                <a:cubicBezTo>
                  <a:pt x="260487" y="279763"/>
                  <a:pt x="229597" y="296865"/>
                  <a:pt x="207079" y="322718"/>
                </a:cubicBezTo>
                <a:lnTo>
                  <a:pt x="162184" y="374269"/>
                </a:lnTo>
                <a:cubicBezTo>
                  <a:pt x="155864" y="381523"/>
                  <a:pt x="145912" y="384466"/>
                  <a:pt x="136664" y="381806"/>
                </a:cubicBezTo>
                <a:cubicBezTo>
                  <a:pt x="127417" y="379149"/>
                  <a:pt x="120542" y="371375"/>
                  <a:pt x="119042" y="361871"/>
                </a:cubicBezTo>
                <a:lnTo>
                  <a:pt x="108362" y="294351"/>
                </a:lnTo>
                <a:cubicBezTo>
                  <a:pt x="103007" y="260487"/>
                  <a:pt x="85905" y="229597"/>
                  <a:pt x="60053" y="207079"/>
                </a:cubicBezTo>
                <a:lnTo>
                  <a:pt x="8501" y="162184"/>
                </a:lnTo>
                <a:cubicBezTo>
                  <a:pt x="1248" y="155864"/>
                  <a:pt x="-1696" y="145912"/>
                  <a:pt x="965" y="136664"/>
                </a:cubicBezTo>
                <a:cubicBezTo>
                  <a:pt x="3621" y="127417"/>
                  <a:pt x="11395" y="120542"/>
                  <a:pt x="20899" y="119042"/>
                </a:cubicBezTo>
                <a:lnTo>
                  <a:pt x="88420" y="108362"/>
                </a:lnTo>
                <a:cubicBezTo>
                  <a:pt x="122284" y="103007"/>
                  <a:pt x="153173" y="85905"/>
                  <a:pt x="175692" y="60053"/>
                </a:cubicBezTo>
                <a:lnTo>
                  <a:pt x="220587" y="8501"/>
                </a:lnTo>
                <a:cubicBezTo>
                  <a:pt x="226906" y="1248"/>
                  <a:pt x="236858" y="-1696"/>
                  <a:pt x="246106" y="965"/>
                </a:cubicBezTo>
                <a:cubicBezTo>
                  <a:pt x="255354" y="3621"/>
                  <a:pt x="262228" y="11395"/>
                  <a:pt x="263729" y="20899"/>
                </a:cubicBezTo>
                <a:lnTo>
                  <a:pt x="263729" y="20899"/>
                </a:lnTo>
              </a:path>
            </a:pathLst>
          </a:custGeom>
          <a:solidFill>
            <a:srgbClr val="C6FDFF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543986" y="5142628"/>
            <a:ext cx="344786" cy="365760"/>
          </a:xfrm>
          <a:custGeom>
            <a:avLst/>
            <a:gdLst/>
            <a:ahLst/>
            <a:cxnLst/>
            <a:rect l="l" t="t" r="r" b="b"/>
            <a:pathLst>
              <a:path w="344786" h="365760">
                <a:moveTo>
                  <a:pt x="172393" y="35482"/>
                </a:moveTo>
                <a:lnTo>
                  <a:pt x="40943" y="91224"/>
                </a:lnTo>
                <a:cubicBezTo>
                  <a:pt x="36706" y="93020"/>
                  <a:pt x="34406" y="96828"/>
                  <a:pt x="34479" y="100419"/>
                </a:cubicBezTo>
                <a:cubicBezTo>
                  <a:pt x="34837" y="166073"/>
                  <a:pt x="62061" y="279492"/>
                  <a:pt x="168369" y="330347"/>
                </a:cubicBezTo>
                <a:cubicBezTo>
                  <a:pt x="170955" y="331569"/>
                  <a:pt x="173972" y="331569"/>
                  <a:pt x="176486" y="330347"/>
                </a:cubicBezTo>
                <a:cubicBezTo>
                  <a:pt x="282794" y="279419"/>
                  <a:pt x="310018" y="166070"/>
                  <a:pt x="310304" y="100346"/>
                </a:cubicBezTo>
                <a:cubicBezTo>
                  <a:pt x="310304" y="96754"/>
                  <a:pt x="308077" y="93020"/>
                  <a:pt x="303839" y="91151"/>
                </a:cubicBezTo>
                <a:lnTo>
                  <a:pt x="172393" y="35482"/>
                </a:lnTo>
                <a:moveTo>
                  <a:pt x="182020" y="2085"/>
                </a:moveTo>
                <a:lnTo>
                  <a:pt x="317276" y="59476"/>
                </a:lnTo>
                <a:cubicBezTo>
                  <a:pt x="333077" y="66155"/>
                  <a:pt x="344859" y="81744"/>
                  <a:pt x="344786" y="100562"/>
                </a:cubicBezTo>
                <a:cubicBezTo>
                  <a:pt x="344428" y="171819"/>
                  <a:pt x="315121" y="302191"/>
                  <a:pt x="191356" y="361451"/>
                </a:cubicBezTo>
                <a:cubicBezTo>
                  <a:pt x="179361" y="367197"/>
                  <a:pt x="165425" y="367197"/>
                  <a:pt x="153430" y="361451"/>
                </a:cubicBezTo>
                <a:cubicBezTo>
                  <a:pt x="29665" y="302191"/>
                  <a:pt x="359" y="171819"/>
                  <a:pt x="0" y="100562"/>
                </a:cubicBezTo>
                <a:cubicBezTo>
                  <a:pt x="-72" y="81744"/>
                  <a:pt x="11709" y="66155"/>
                  <a:pt x="27510" y="59476"/>
                </a:cubicBezTo>
                <a:lnTo>
                  <a:pt x="162839" y="2085"/>
                </a:lnTo>
                <a:cubicBezTo>
                  <a:pt x="165784" y="721"/>
                  <a:pt x="169087" y="0"/>
                  <a:pt x="172393" y="0"/>
                </a:cubicBezTo>
                <a:cubicBezTo>
                  <a:pt x="175696" y="0"/>
                  <a:pt x="179003" y="717"/>
                  <a:pt x="182020" y="2085"/>
                </a:cubicBezTo>
                <a:lnTo>
                  <a:pt x="182020" y="2085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533499" y="3585810"/>
            <a:ext cx="365760" cy="320040"/>
          </a:xfrm>
          <a:custGeom>
            <a:avLst/>
            <a:gdLst/>
            <a:ahLst/>
            <a:cxnLst/>
            <a:rect l="l" t="t" r="r" b="b"/>
            <a:pathLst>
              <a:path w="365760" h="320040">
                <a:moveTo>
                  <a:pt x="297180" y="34289"/>
                </a:moveTo>
                <a:cubicBezTo>
                  <a:pt x="303467" y="34289"/>
                  <a:pt x="308610" y="39432"/>
                  <a:pt x="308610" y="45718"/>
                </a:cubicBezTo>
                <a:cubicBezTo>
                  <a:pt x="308610" y="52003"/>
                  <a:pt x="303467" y="57146"/>
                  <a:pt x="297180" y="57146"/>
                </a:cubicBezTo>
                <a:lnTo>
                  <a:pt x="68580" y="57146"/>
                </a:lnTo>
                <a:cubicBezTo>
                  <a:pt x="62293" y="57146"/>
                  <a:pt x="57150" y="52003"/>
                  <a:pt x="57150" y="45718"/>
                </a:cubicBezTo>
                <a:cubicBezTo>
                  <a:pt x="57150" y="39432"/>
                  <a:pt x="62293" y="34289"/>
                  <a:pt x="68580" y="34289"/>
                </a:cubicBezTo>
                <a:lnTo>
                  <a:pt x="297180" y="34289"/>
                </a:lnTo>
                <a:moveTo>
                  <a:pt x="68580" y="0"/>
                </a:moveTo>
                <a:cubicBezTo>
                  <a:pt x="43361" y="0"/>
                  <a:pt x="22860" y="20502"/>
                  <a:pt x="22860" y="45721"/>
                </a:cubicBezTo>
                <a:cubicBezTo>
                  <a:pt x="22860" y="70937"/>
                  <a:pt x="43361" y="91442"/>
                  <a:pt x="68580" y="91442"/>
                </a:cubicBezTo>
                <a:lnTo>
                  <a:pt x="165737" y="91442"/>
                </a:lnTo>
                <a:lnTo>
                  <a:pt x="165737" y="102871"/>
                </a:lnTo>
                <a:lnTo>
                  <a:pt x="158663" y="109943"/>
                </a:lnTo>
                <a:lnTo>
                  <a:pt x="138590" y="130016"/>
                </a:lnTo>
                <a:lnTo>
                  <a:pt x="131447" y="137160"/>
                </a:lnTo>
                <a:lnTo>
                  <a:pt x="91444" y="137160"/>
                </a:lnTo>
                <a:cubicBezTo>
                  <a:pt x="56726" y="137160"/>
                  <a:pt x="28580" y="165307"/>
                  <a:pt x="28580" y="200025"/>
                </a:cubicBezTo>
                <a:lnTo>
                  <a:pt x="28580" y="228601"/>
                </a:lnTo>
                <a:lnTo>
                  <a:pt x="22867" y="228601"/>
                </a:lnTo>
                <a:cubicBezTo>
                  <a:pt x="10223" y="228601"/>
                  <a:pt x="7" y="238817"/>
                  <a:pt x="7" y="251462"/>
                </a:cubicBezTo>
                <a:lnTo>
                  <a:pt x="7" y="297183"/>
                </a:lnTo>
                <a:cubicBezTo>
                  <a:pt x="7" y="309828"/>
                  <a:pt x="10223" y="320043"/>
                  <a:pt x="22867" y="320043"/>
                </a:cubicBezTo>
                <a:lnTo>
                  <a:pt x="68587" y="320043"/>
                </a:lnTo>
                <a:cubicBezTo>
                  <a:pt x="81232" y="320043"/>
                  <a:pt x="91447" y="309828"/>
                  <a:pt x="91447" y="297183"/>
                </a:cubicBezTo>
                <a:lnTo>
                  <a:pt x="91447" y="251462"/>
                </a:lnTo>
                <a:cubicBezTo>
                  <a:pt x="91447" y="238817"/>
                  <a:pt x="81232" y="228601"/>
                  <a:pt x="68587" y="228601"/>
                </a:cubicBezTo>
                <a:lnTo>
                  <a:pt x="62874" y="228601"/>
                </a:lnTo>
                <a:lnTo>
                  <a:pt x="62874" y="200025"/>
                </a:lnTo>
                <a:cubicBezTo>
                  <a:pt x="62874" y="184238"/>
                  <a:pt x="75661" y="171449"/>
                  <a:pt x="91451" y="171449"/>
                </a:cubicBezTo>
                <a:lnTo>
                  <a:pt x="131458" y="171449"/>
                </a:lnTo>
                <a:lnTo>
                  <a:pt x="138532" y="178522"/>
                </a:lnTo>
                <a:lnTo>
                  <a:pt x="158604" y="198595"/>
                </a:lnTo>
                <a:lnTo>
                  <a:pt x="165748" y="205738"/>
                </a:lnTo>
                <a:lnTo>
                  <a:pt x="165748" y="228598"/>
                </a:lnTo>
                <a:lnTo>
                  <a:pt x="160034" y="228598"/>
                </a:lnTo>
                <a:cubicBezTo>
                  <a:pt x="147390" y="228598"/>
                  <a:pt x="137174" y="238814"/>
                  <a:pt x="137174" y="251459"/>
                </a:cubicBezTo>
                <a:lnTo>
                  <a:pt x="137174" y="297180"/>
                </a:lnTo>
                <a:cubicBezTo>
                  <a:pt x="137174" y="309825"/>
                  <a:pt x="147390" y="320040"/>
                  <a:pt x="160034" y="320040"/>
                </a:cubicBezTo>
                <a:lnTo>
                  <a:pt x="205754" y="320040"/>
                </a:lnTo>
                <a:cubicBezTo>
                  <a:pt x="218399" y="320040"/>
                  <a:pt x="228614" y="309825"/>
                  <a:pt x="228614" y="297180"/>
                </a:cubicBezTo>
                <a:lnTo>
                  <a:pt x="228614" y="251459"/>
                </a:lnTo>
                <a:cubicBezTo>
                  <a:pt x="228614" y="238814"/>
                  <a:pt x="218399" y="228598"/>
                  <a:pt x="205754" y="228598"/>
                </a:cubicBezTo>
                <a:lnTo>
                  <a:pt x="200041" y="228598"/>
                </a:lnTo>
                <a:lnTo>
                  <a:pt x="200041" y="205738"/>
                </a:lnTo>
                <a:lnTo>
                  <a:pt x="207115" y="198665"/>
                </a:lnTo>
                <a:lnTo>
                  <a:pt x="227188" y="178592"/>
                </a:lnTo>
                <a:lnTo>
                  <a:pt x="234331" y="171449"/>
                </a:lnTo>
                <a:lnTo>
                  <a:pt x="274338" y="171449"/>
                </a:lnTo>
                <a:cubicBezTo>
                  <a:pt x="290124" y="171449"/>
                  <a:pt x="302915" y="184238"/>
                  <a:pt x="302915" y="200025"/>
                </a:cubicBezTo>
                <a:lnTo>
                  <a:pt x="302915" y="228601"/>
                </a:lnTo>
                <a:lnTo>
                  <a:pt x="297202" y="228601"/>
                </a:lnTo>
                <a:cubicBezTo>
                  <a:pt x="284557" y="228601"/>
                  <a:pt x="274342" y="238817"/>
                  <a:pt x="274342" y="251462"/>
                </a:cubicBezTo>
                <a:lnTo>
                  <a:pt x="274342" y="297183"/>
                </a:lnTo>
                <a:cubicBezTo>
                  <a:pt x="274342" y="309828"/>
                  <a:pt x="284557" y="320043"/>
                  <a:pt x="297202" y="320043"/>
                </a:cubicBezTo>
                <a:lnTo>
                  <a:pt x="342922" y="320043"/>
                </a:lnTo>
                <a:cubicBezTo>
                  <a:pt x="355566" y="320043"/>
                  <a:pt x="365782" y="309828"/>
                  <a:pt x="365782" y="297183"/>
                </a:cubicBezTo>
                <a:lnTo>
                  <a:pt x="365782" y="251462"/>
                </a:lnTo>
                <a:cubicBezTo>
                  <a:pt x="365782" y="238817"/>
                  <a:pt x="355566" y="228601"/>
                  <a:pt x="342922" y="228601"/>
                </a:cubicBezTo>
                <a:lnTo>
                  <a:pt x="337209" y="228601"/>
                </a:lnTo>
                <a:lnTo>
                  <a:pt x="337209" y="200025"/>
                </a:lnTo>
                <a:cubicBezTo>
                  <a:pt x="337209" y="165307"/>
                  <a:pt x="309063" y="137160"/>
                  <a:pt x="274345" y="137160"/>
                </a:cubicBezTo>
                <a:lnTo>
                  <a:pt x="234342" y="137160"/>
                </a:lnTo>
                <a:lnTo>
                  <a:pt x="227268" y="130087"/>
                </a:lnTo>
                <a:lnTo>
                  <a:pt x="207195" y="110014"/>
                </a:lnTo>
                <a:lnTo>
                  <a:pt x="200052" y="102871"/>
                </a:lnTo>
                <a:lnTo>
                  <a:pt x="200052" y="91442"/>
                </a:lnTo>
                <a:lnTo>
                  <a:pt x="297209" y="91442"/>
                </a:lnTo>
                <a:cubicBezTo>
                  <a:pt x="322428" y="91442"/>
                  <a:pt x="342929" y="70940"/>
                  <a:pt x="342929" y="45721"/>
                </a:cubicBezTo>
                <a:cubicBezTo>
                  <a:pt x="342929" y="20505"/>
                  <a:pt x="322428" y="0"/>
                  <a:pt x="297209" y="0"/>
                </a:cubicBezTo>
                <a:lnTo>
                  <a:pt x="68580" y="0"/>
                </a:lnTo>
                <a:moveTo>
                  <a:pt x="34290" y="285751"/>
                </a:moveTo>
                <a:lnTo>
                  <a:pt x="34290" y="262890"/>
                </a:lnTo>
                <a:lnTo>
                  <a:pt x="57150" y="262890"/>
                </a:lnTo>
                <a:lnTo>
                  <a:pt x="57150" y="285751"/>
                </a:lnTo>
                <a:lnTo>
                  <a:pt x="34290" y="285751"/>
                </a:lnTo>
                <a:moveTo>
                  <a:pt x="171450" y="285751"/>
                </a:moveTo>
                <a:lnTo>
                  <a:pt x="171450" y="262890"/>
                </a:lnTo>
                <a:lnTo>
                  <a:pt x="194310" y="262890"/>
                </a:lnTo>
                <a:lnTo>
                  <a:pt x="194310" y="285751"/>
                </a:lnTo>
                <a:lnTo>
                  <a:pt x="171450" y="285751"/>
                </a:lnTo>
                <a:moveTo>
                  <a:pt x="308610" y="285751"/>
                </a:moveTo>
                <a:lnTo>
                  <a:pt x="308610" y="262890"/>
                </a:lnTo>
                <a:lnTo>
                  <a:pt x="331470" y="262890"/>
                </a:lnTo>
                <a:lnTo>
                  <a:pt x="331470" y="285751"/>
                </a:lnTo>
                <a:lnTo>
                  <a:pt x="308610" y="285751"/>
                </a:lnTo>
                <a:moveTo>
                  <a:pt x="162807" y="154304"/>
                </a:moveTo>
                <a:lnTo>
                  <a:pt x="182880" y="134231"/>
                </a:lnTo>
                <a:lnTo>
                  <a:pt x="202953" y="154304"/>
                </a:lnTo>
                <a:lnTo>
                  <a:pt x="182880" y="174377"/>
                </a:lnTo>
                <a:lnTo>
                  <a:pt x="162807" y="15430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690253" y="1983272"/>
            <a:ext cx="52251" cy="365760"/>
          </a:xfrm>
          <a:custGeom>
            <a:avLst/>
            <a:gdLst/>
            <a:ahLst/>
            <a:cxnLst/>
            <a:rect l="l" t="t" r="r" b="b"/>
            <a:pathLst>
              <a:path w="52251" h="365760">
                <a:moveTo>
                  <a:pt x="45720" y="19594"/>
                </a:moveTo>
                <a:cubicBezTo>
                  <a:pt x="45720" y="8734"/>
                  <a:pt x="36984" y="0"/>
                  <a:pt x="26126" y="0"/>
                </a:cubicBezTo>
                <a:cubicBezTo>
                  <a:pt x="15267" y="0"/>
                  <a:pt x="6531" y="8734"/>
                  <a:pt x="6531" y="19594"/>
                </a:cubicBezTo>
                <a:lnTo>
                  <a:pt x="6531" y="254726"/>
                </a:lnTo>
                <a:cubicBezTo>
                  <a:pt x="6531" y="265586"/>
                  <a:pt x="15267" y="274320"/>
                  <a:pt x="26126" y="274320"/>
                </a:cubicBezTo>
                <a:cubicBezTo>
                  <a:pt x="36984" y="274320"/>
                  <a:pt x="45720" y="265586"/>
                  <a:pt x="45720" y="254726"/>
                </a:cubicBezTo>
                <a:lnTo>
                  <a:pt x="45720" y="19594"/>
                </a:lnTo>
                <a:moveTo>
                  <a:pt x="26126" y="365760"/>
                </a:moveTo>
                <a:cubicBezTo>
                  <a:pt x="40554" y="365760"/>
                  <a:pt x="52251" y="354063"/>
                  <a:pt x="52251" y="339634"/>
                </a:cubicBezTo>
                <a:cubicBezTo>
                  <a:pt x="52251" y="325205"/>
                  <a:pt x="40554" y="313508"/>
                  <a:pt x="26126" y="313508"/>
                </a:cubicBezTo>
                <a:cubicBezTo>
                  <a:pt x="11697" y="313508"/>
                  <a:pt x="0" y="325205"/>
                  <a:pt x="0" y="339634"/>
                </a:cubicBezTo>
                <a:cubicBezTo>
                  <a:pt x="0" y="354063"/>
                  <a:pt x="11697" y="365760"/>
                  <a:pt x="26126" y="36576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328229" y="4959748"/>
            <a:ext cx="532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Impact Mapping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328229" y="5446745"/>
            <a:ext cx="53213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Harms and risks (clinical) or revenue, retention, compliance, operational risk (business)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28229" y="3380070"/>
            <a:ext cx="532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Supporting Evidence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328229" y="3867067"/>
            <a:ext cx="53213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Frequency, severity, duration (clinical) or churn, conversion, latency, cost drivers (business)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28229" y="1805542"/>
            <a:ext cx="532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Primary Problem Statement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28229" y="2292539"/>
            <a:ext cx="53213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main symptom cluster or the key market/business pain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5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558246" y="-2006542"/>
            <a:ext cx="7269840" cy="5342813"/>
          </a:xfrm>
          <a:custGeom>
            <a:avLst/>
            <a:gdLst/>
            <a:ahLst/>
            <a:cxnLst/>
            <a:rect l="l" t="t" r="r" b="b"/>
            <a:pathLst>
              <a:path w="7269840" h="5342813">
                <a:moveTo>
                  <a:pt x="6840047" y="4576546"/>
                </a:moveTo>
                <a:cubicBezTo>
                  <a:pt x="6764441" y="4620999"/>
                  <a:pt x="6686218" y="4660161"/>
                  <a:pt x="6608648" y="4701087"/>
                </a:cubicBezTo>
                <a:cubicBezTo>
                  <a:pt x="6629368" y="4691043"/>
                  <a:pt x="6650159" y="4681266"/>
                  <a:pt x="6670878" y="4671221"/>
                </a:cubicBezTo>
                <a:cubicBezTo>
                  <a:pt x="6566411" y="4714445"/>
                  <a:pt x="6461725" y="4755157"/>
                  <a:pt x="6353986" y="4789084"/>
                </a:cubicBezTo>
                <a:cubicBezTo>
                  <a:pt x="6248064" y="4822476"/>
                  <a:pt x="6140761" y="4846519"/>
                  <a:pt x="6033095" y="4872912"/>
                </a:cubicBezTo>
                <a:cubicBezTo>
                  <a:pt x="6053960" y="4869226"/>
                  <a:pt x="6074388" y="4865432"/>
                  <a:pt x="6095252" y="4861746"/>
                </a:cubicBezTo>
                <a:cubicBezTo>
                  <a:pt x="6022772" y="4873714"/>
                  <a:pt x="5951237" y="4884293"/>
                  <a:pt x="5877593" y="4878789"/>
                </a:cubicBezTo>
                <a:cubicBezTo>
                  <a:pt x="5897367" y="4880499"/>
                  <a:pt x="5917141" y="4882209"/>
                  <a:pt x="5937206" y="4884079"/>
                </a:cubicBezTo>
                <a:cubicBezTo>
                  <a:pt x="5903256" y="4880820"/>
                  <a:pt x="5870323" y="4874462"/>
                  <a:pt x="5837755" y="4863242"/>
                </a:cubicBezTo>
                <a:cubicBezTo>
                  <a:pt x="5856075" y="4869867"/>
                  <a:pt x="5874322" y="4876492"/>
                  <a:pt x="5892642" y="4883117"/>
                </a:cubicBezTo>
                <a:cubicBezTo>
                  <a:pt x="5866325" y="4873233"/>
                  <a:pt x="5841680" y="4860838"/>
                  <a:pt x="5818562" y="4845237"/>
                </a:cubicBezTo>
                <a:cubicBezTo>
                  <a:pt x="5834629" y="4856189"/>
                  <a:pt x="5850404" y="4866982"/>
                  <a:pt x="5866471" y="4877935"/>
                </a:cubicBezTo>
                <a:cubicBezTo>
                  <a:pt x="5844297" y="4861960"/>
                  <a:pt x="5824524" y="4843848"/>
                  <a:pt x="5806494" y="4823224"/>
                </a:cubicBezTo>
                <a:cubicBezTo>
                  <a:pt x="5818999" y="4837864"/>
                  <a:pt x="5831866" y="4852663"/>
                  <a:pt x="5844370" y="4867249"/>
                </a:cubicBezTo>
                <a:cubicBezTo>
                  <a:pt x="5822924" y="4841336"/>
                  <a:pt x="5804968" y="4813393"/>
                  <a:pt x="5790137" y="4783046"/>
                </a:cubicBezTo>
                <a:cubicBezTo>
                  <a:pt x="5798716" y="4800891"/>
                  <a:pt x="5807294" y="4819003"/>
                  <a:pt x="5815873" y="4836848"/>
                </a:cubicBezTo>
                <a:cubicBezTo>
                  <a:pt x="5795880" y="4793999"/>
                  <a:pt x="5782431" y="4749600"/>
                  <a:pt x="5773853" y="4703332"/>
                </a:cubicBezTo>
                <a:cubicBezTo>
                  <a:pt x="5777270" y="4722566"/>
                  <a:pt x="5780759" y="4742067"/>
                  <a:pt x="5784176" y="4761248"/>
                </a:cubicBezTo>
                <a:cubicBezTo>
                  <a:pt x="5776107" y="4713750"/>
                  <a:pt x="5773853" y="4667107"/>
                  <a:pt x="5777560" y="4619075"/>
                </a:cubicBezTo>
                <a:cubicBezTo>
                  <a:pt x="5775888" y="4637989"/>
                  <a:pt x="5774362" y="4656582"/>
                  <a:pt x="5772617" y="4675549"/>
                </a:cubicBezTo>
                <a:cubicBezTo>
                  <a:pt x="5781341" y="4576653"/>
                  <a:pt x="5806858" y="4481231"/>
                  <a:pt x="5840008" y="4388052"/>
                </a:cubicBezTo>
                <a:cubicBezTo>
                  <a:pt x="5833538" y="4406004"/>
                  <a:pt x="5827286" y="4423635"/>
                  <a:pt x="5820816" y="4441641"/>
                </a:cubicBezTo>
                <a:cubicBezTo>
                  <a:pt x="5889298" y="4251543"/>
                  <a:pt x="5984606" y="4071490"/>
                  <a:pt x="6040947" y="3876692"/>
                </a:cubicBezTo>
                <a:cubicBezTo>
                  <a:pt x="6098669" y="3676710"/>
                  <a:pt x="6112118" y="3441466"/>
                  <a:pt x="6038548" y="3243782"/>
                </a:cubicBezTo>
                <a:cubicBezTo>
                  <a:pt x="5956398" y="3022910"/>
                  <a:pt x="5774798" y="2853970"/>
                  <a:pt x="5542745" y="2803000"/>
                </a:cubicBezTo>
                <a:cubicBezTo>
                  <a:pt x="5357436" y="2762234"/>
                  <a:pt x="5159042" y="2797604"/>
                  <a:pt x="4982967" y="2861397"/>
                </a:cubicBezTo>
                <a:cubicBezTo>
                  <a:pt x="4784718" y="2933204"/>
                  <a:pt x="4603263" y="3043320"/>
                  <a:pt x="4413666" y="3134361"/>
                </a:cubicBezTo>
                <a:cubicBezTo>
                  <a:pt x="4434676" y="3124263"/>
                  <a:pt x="4455903" y="3114326"/>
                  <a:pt x="4476913" y="3104174"/>
                </a:cubicBezTo>
                <a:cubicBezTo>
                  <a:pt x="4233374" y="3220434"/>
                  <a:pt x="3977621" y="3312704"/>
                  <a:pt x="3711617" y="3361270"/>
                </a:cubicBezTo>
                <a:cubicBezTo>
                  <a:pt x="3735317" y="3356996"/>
                  <a:pt x="3759235" y="3352615"/>
                  <a:pt x="3782934" y="3348287"/>
                </a:cubicBezTo>
                <a:cubicBezTo>
                  <a:pt x="3611439" y="3378848"/>
                  <a:pt x="3437035" y="3390015"/>
                  <a:pt x="3263431" y="3375055"/>
                </a:cubicBezTo>
                <a:cubicBezTo>
                  <a:pt x="3287204" y="3377139"/>
                  <a:pt x="3311049" y="3379222"/>
                  <a:pt x="3334530" y="3381359"/>
                </a:cubicBezTo>
                <a:cubicBezTo>
                  <a:pt x="3208690" y="3369605"/>
                  <a:pt x="3083067" y="3345509"/>
                  <a:pt x="2963696" y="3302713"/>
                </a:cubicBezTo>
                <a:cubicBezTo>
                  <a:pt x="2986087" y="3310834"/>
                  <a:pt x="3008478" y="3318902"/>
                  <a:pt x="3030869" y="3327023"/>
                </a:cubicBezTo>
                <a:cubicBezTo>
                  <a:pt x="2981798" y="3308857"/>
                  <a:pt x="2934835" y="3286685"/>
                  <a:pt x="2891216" y="3257620"/>
                </a:cubicBezTo>
                <a:cubicBezTo>
                  <a:pt x="2910990" y="3271297"/>
                  <a:pt x="2930836" y="3284654"/>
                  <a:pt x="2950610" y="3298332"/>
                </a:cubicBezTo>
                <a:cubicBezTo>
                  <a:pt x="2921458" y="3277923"/>
                  <a:pt x="2895214" y="3255216"/>
                  <a:pt x="2872023" y="3228448"/>
                </a:cubicBezTo>
                <a:cubicBezTo>
                  <a:pt x="2888017" y="3246934"/>
                  <a:pt x="2904011" y="3265474"/>
                  <a:pt x="2919713" y="3283800"/>
                </a:cubicBezTo>
                <a:cubicBezTo>
                  <a:pt x="2901902" y="3262268"/>
                  <a:pt x="2886999" y="3239508"/>
                  <a:pt x="2874495" y="3214557"/>
                </a:cubicBezTo>
                <a:cubicBezTo>
                  <a:pt x="2885545" y="3237477"/>
                  <a:pt x="2896159" y="3260184"/>
                  <a:pt x="2907209" y="3283105"/>
                </a:cubicBezTo>
                <a:cubicBezTo>
                  <a:pt x="2889980" y="3246881"/>
                  <a:pt x="2878639" y="3209321"/>
                  <a:pt x="2871224" y="3169944"/>
                </a:cubicBezTo>
                <a:cubicBezTo>
                  <a:pt x="2875658" y="3195002"/>
                  <a:pt x="2880165" y="3220006"/>
                  <a:pt x="2884818" y="3244957"/>
                </a:cubicBezTo>
                <a:cubicBezTo>
                  <a:pt x="2876167" y="3192277"/>
                  <a:pt x="2875440" y="3139918"/>
                  <a:pt x="2879438" y="3086810"/>
                </a:cubicBezTo>
                <a:cubicBezTo>
                  <a:pt x="2877330" y="3111441"/>
                  <a:pt x="2875004" y="3136124"/>
                  <a:pt x="2872968" y="3160755"/>
                </a:cubicBezTo>
                <a:cubicBezTo>
                  <a:pt x="2879875" y="3085528"/>
                  <a:pt x="2897104" y="3012866"/>
                  <a:pt x="2922040" y="2941806"/>
                </a:cubicBezTo>
                <a:cubicBezTo>
                  <a:pt x="2913679" y="2965101"/>
                  <a:pt x="2905246" y="2988182"/>
                  <a:pt x="2896886" y="3011476"/>
                </a:cubicBezTo>
                <a:cubicBezTo>
                  <a:pt x="2984342" y="2769020"/>
                  <a:pt x="3148859" y="2565779"/>
                  <a:pt x="3285822" y="2350731"/>
                </a:cubicBezTo>
                <a:cubicBezTo>
                  <a:pt x="3443869" y="2102504"/>
                  <a:pt x="3548191" y="1804428"/>
                  <a:pt x="3528417" y="1506620"/>
                </a:cubicBezTo>
                <a:cubicBezTo>
                  <a:pt x="3517803" y="1345160"/>
                  <a:pt x="3470549" y="1169595"/>
                  <a:pt x="3368989" y="1040513"/>
                </a:cubicBezTo>
                <a:cubicBezTo>
                  <a:pt x="3298036" y="950326"/>
                  <a:pt x="3227155" y="886853"/>
                  <a:pt x="3128939" y="826907"/>
                </a:cubicBezTo>
                <a:cubicBezTo>
                  <a:pt x="3061257" y="785500"/>
                  <a:pt x="2981725" y="756596"/>
                  <a:pt x="2904301" y="740353"/>
                </a:cubicBezTo>
                <a:cubicBezTo>
                  <a:pt x="2588136" y="673889"/>
                  <a:pt x="2278150" y="808795"/>
                  <a:pt x="2015927" y="974262"/>
                </a:cubicBezTo>
                <a:cubicBezTo>
                  <a:pt x="1888632" y="1054618"/>
                  <a:pt x="1769625" y="1146514"/>
                  <a:pt x="1644729" y="1230022"/>
                </a:cubicBezTo>
                <a:cubicBezTo>
                  <a:pt x="1490899" y="1332604"/>
                  <a:pt x="1329872" y="1423913"/>
                  <a:pt x="1162884" y="1503681"/>
                </a:cubicBezTo>
                <a:cubicBezTo>
                  <a:pt x="1189928" y="1490805"/>
                  <a:pt x="1216681" y="1477982"/>
                  <a:pt x="1243724" y="1465053"/>
                </a:cubicBezTo>
                <a:cubicBezTo>
                  <a:pt x="1099709" y="1533280"/>
                  <a:pt x="951550" y="1599798"/>
                  <a:pt x="793649" y="1628436"/>
                </a:cubicBezTo>
                <a:cubicBezTo>
                  <a:pt x="823164" y="1623093"/>
                  <a:pt x="852898" y="1617697"/>
                  <a:pt x="882341" y="1612354"/>
                </a:cubicBezTo>
                <a:cubicBezTo>
                  <a:pt x="824545" y="1622345"/>
                  <a:pt x="766387" y="1626673"/>
                  <a:pt x="707792" y="1622185"/>
                </a:cubicBezTo>
                <a:cubicBezTo>
                  <a:pt x="736726" y="1624803"/>
                  <a:pt x="765660" y="1627207"/>
                  <a:pt x="794666" y="1629825"/>
                </a:cubicBezTo>
                <a:cubicBezTo>
                  <a:pt x="755046" y="1626192"/>
                  <a:pt x="716588" y="1618284"/>
                  <a:pt x="679149" y="1605034"/>
                </a:cubicBezTo>
                <a:cubicBezTo>
                  <a:pt x="706192" y="1614651"/>
                  <a:pt x="733382" y="1624536"/>
                  <a:pt x="760207" y="1634259"/>
                </a:cubicBezTo>
                <a:cubicBezTo>
                  <a:pt x="730692" y="1623200"/>
                  <a:pt x="702848" y="1609309"/>
                  <a:pt x="676386" y="1591944"/>
                </a:cubicBezTo>
                <a:cubicBezTo>
                  <a:pt x="700013" y="1608293"/>
                  <a:pt x="723931" y="1624536"/>
                  <a:pt x="747630" y="1640831"/>
                </a:cubicBezTo>
                <a:cubicBezTo>
                  <a:pt x="720078" y="1621864"/>
                  <a:pt x="695288" y="1600333"/>
                  <a:pt x="672969" y="1575221"/>
                </a:cubicBezTo>
                <a:cubicBezTo>
                  <a:pt x="692016" y="1597180"/>
                  <a:pt x="711209" y="1619460"/>
                  <a:pt x="730038" y="1641472"/>
                </a:cubicBezTo>
                <a:cubicBezTo>
                  <a:pt x="707065" y="1614331"/>
                  <a:pt x="687945" y="1585159"/>
                  <a:pt x="672388" y="1553423"/>
                </a:cubicBezTo>
                <a:cubicBezTo>
                  <a:pt x="685328" y="1580671"/>
                  <a:pt x="698341" y="1607973"/>
                  <a:pt x="711572" y="1635168"/>
                </a:cubicBezTo>
                <a:cubicBezTo>
                  <a:pt x="692234" y="1594349"/>
                  <a:pt x="679294" y="1551713"/>
                  <a:pt x="670861" y="1507368"/>
                </a:cubicBezTo>
                <a:cubicBezTo>
                  <a:pt x="676241" y="1537074"/>
                  <a:pt x="681766" y="1567047"/>
                  <a:pt x="686927" y="1596913"/>
                </a:cubicBezTo>
                <a:cubicBezTo>
                  <a:pt x="675950" y="1534402"/>
                  <a:pt x="674714" y="1471891"/>
                  <a:pt x="679876" y="1408633"/>
                </a:cubicBezTo>
                <a:cubicBezTo>
                  <a:pt x="677331" y="1437858"/>
                  <a:pt x="674787" y="1467083"/>
                  <a:pt x="672315" y="1496575"/>
                </a:cubicBezTo>
                <a:cubicBezTo>
                  <a:pt x="680457" y="1409541"/>
                  <a:pt x="700304" y="1324323"/>
                  <a:pt x="729383" y="1241937"/>
                </a:cubicBezTo>
                <a:cubicBezTo>
                  <a:pt x="719569" y="1269346"/>
                  <a:pt x="709464" y="1296861"/>
                  <a:pt x="699722" y="1324483"/>
                </a:cubicBezTo>
                <a:cubicBezTo>
                  <a:pt x="750538" y="1184982"/>
                  <a:pt x="821347" y="1054030"/>
                  <a:pt x="875725" y="916132"/>
                </a:cubicBezTo>
                <a:cubicBezTo>
                  <a:pt x="911856" y="824236"/>
                  <a:pt x="947697" y="729989"/>
                  <a:pt x="967616" y="632963"/>
                </a:cubicBezTo>
                <a:cubicBezTo>
                  <a:pt x="980193" y="572643"/>
                  <a:pt x="984627" y="511307"/>
                  <a:pt x="989280" y="449918"/>
                </a:cubicBezTo>
                <a:cubicBezTo>
                  <a:pt x="992115" y="412251"/>
                  <a:pt x="992770" y="374424"/>
                  <a:pt x="989498" y="336757"/>
                </a:cubicBezTo>
                <a:cubicBezTo>
                  <a:pt x="981429" y="243525"/>
                  <a:pt x="943626" y="153232"/>
                  <a:pt x="872526" y="90133"/>
                </a:cubicBezTo>
                <a:cubicBezTo>
                  <a:pt x="809497" y="33873"/>
                  <a:pt x="708737" y="-6572"/>
                  <a:pt x="623098" y="1015"/>
                </a:cubicBezTo>
                <a:cubicBezTo>
                  <a:pt x="531280" y="9190"/>
                  <a:pt x="436481" y="44238"/>
                  <a:pt x="376433" y="117969"/>
                </a:cubicBezTo>
                <a:cubicBezTo>
                  <a:pt x="319946" y="187159"/>
                  <a:pt x="279235" y="275796"/>
                  <a:pt x="287304" y="367372"/>
                </a:cubicBezTo>
                <a:cubicBezTo>
                  <a:pt x="291230" y="411503"/>
                  <a:pt x="291666" y="455101"/>
                  <a:pt x="287813" y="499232"/>
                </a:cubicBezTo>
                <a:cubicBezTo>
                  <a:pt x="290358" y="469152"/>
                  <a:pt x="293120" y="439019"/>
                  <a:pt x="295737" y="408939"/>
                </a:cubicBezTo>
                <a:cubicBezTo>
                  <a:pt x="287086" y="496935"/>
                  <a:pt x="263677" y="582206"/>
                  <a:pt x="234016" y="665607"/>
                </a:cubicBezTo>
                <a:cubicBezTo>
                  <a:pt x="243976" y="637878"/>
                  <a:pt x="254154" y="609775"/>
                  <a:pt x="264186" y="582046"/>
                </a:cubicBezTo>
                <a:cubicBezTo>
                  <a:pt x="179565" y="816061"/>
                  <a:pt x="48417" y="1038055"/>
                  <a:pt x="14322" y="1287831"/>
                </a:cubicBezTo>
                <a:cubicBezTo>
                  <a:pt x="-7851" y="1450413"/>
                  <a:pt x="-8360" y="1610217"/>
                  <a:pt x="38749" y="1769112"/>
                </a:cubicBezTo>
                <a:cubicBezTo>
                  <a:pt x="60485" y="1842576"/>
                  <a:pt x="94217" y="1915826"/>
                  <a:pt x="138127" y="1978550"/>
                </a:cubicBezTo>
                <a:cubicBezTo>
                  <a:pt x="201884" y="2069912"/>
                  <a:pt x="273564" y="2130607"/>
                  <a:pt x="365164" y="2190767"/>
                </a:cubicBezTo>
                <a:cubicBezTo>
                  <a:pt x="427758" y="2231853"/>
                  <a:pt x="502346" y="2258460"/>
                  <a:pt x="574318" y="2276145"/>
                </a:cubicBezTo>
                <a:cubicBezTo>
                  <a:pt x="646216" y="2293616"/>
                  <a:pt x="722986" y="2299172"/>
                  <a:pt x="796993" y="2297035"/>
                </a:cubicBezTo>
                <a:cubicBezTo>
                  <a:pt x="927268" y="2293402"/>
                  <a:pt x="1060525" y="2261559"/>
                  <a:pt x="1182876" y="2217053"/>
                </a:cubicBezTo>
                <a:cubicBezTo>
                  <a:pt x="1325220" y="2165228"/>
                  <a:pt x="1463419" y="2097214"/>
                  <a:pt x="1598057" y="2028399"/>
                </a:cubicBezTo>
                <a:cubicBezTo>
                  <a:pt x="1718736" y="1966582"/>
                  <a:pt x="1836362" y="1898568"/>
                  <a:pt x="1949772" y="1824303"/>
                </a:cubicBezTo>
                <a:cubicBezTo>
                  <a:pt x="2160088" y="1687046"/>
                  <a:pt x="2352230" y="1521953"/>
                  <a:pt x="2579631" y="1411785"/>
                </a:cubicBezTo>
                <a:cubicBezTo>
                  <a:pt x="2553096" y="1424554"/>
                  <a:pt x="2526561" y="1437270"/>
                  <a:pt x="2499953" y="1449772"/>
                </a:cubicBezTo>
                <a:cubicBezTo>
                  <a:pt x="2579631" y="1411785"/>
                  <a:pt x="2661489" y="1379781"/>
                  <a:pt x="2748582" y="1363966"/>
                </a:cubicBezTo>
                <a:cubicBezTo>
                  <a:pt x="2719866" y="1369042"/>
                  <a:pt x="2691441" y="1374331"/>
                  <a:pt x="2662725" y="1379407"/>
                </a:cubicBezTo>
                <a:cubicBezTo>
                  <a:pt x="2709979" y="1371393"/>
                  <a:pt x="2757596" y="1368561"/>
                  <a:pt x="2805504" y="1372034"/>
                </a:cubicBezTo>
                <a:cubicBezTo>
                  <a:pt x="2777661" y="1369576"/>
                  <a:pt x="2749890" y="1367172"/>
                  <a:pt x="2722047" y="1364714"/>
                </a:cubicBezTo>
                <a:cubicBezTo>
                  <a:pt x="2762031" y="1368508"/>
                  <a:pt x="2800561" y="1376682"/>
                  <a:pt x="2838509" y="1389772"/>
                </a:cubicBezTo>
                <a:cubicBezTo>
                  <a:pt x="2812702" y="1380583"/>
                  <a:pt x="2787112" y="1371286"/>
                  <a:pt x="2761304" y="1362043"/>
                </a:cubicBezTo>
                <a:cubicBezTo>
                  <a:pt x="2798598" y="1375667"/>
                  <a:pt x="2833275" y="1393405"/>
                  <a:pt x="2866426" y="1414990"/>
                </a:cubicBezTo>
                <a:cubicBezTo>
                  <a:pt x="2843889" y="1399710"/>
                  <a:pt x="2821353" y="1384162"/>
                  <a:pt x="2799107" y="1368775"/>
                </a:cubicBezTo>
                <a:cubicBezTo>
                  <a:pt x="2831312" y="1390948"/>
                  <a:pt x="2860464" y="1416379"/>
                  <a:pt x="2886345" y="1445658"/>
                </a:cubicBezTo>
                <a:cubicBezTo>
                  <a:pt x="2868534" y="1424928"/>
                  <a:pt x="2850577" y="1403984"/>
                  <a:pt x="2832475" y="1383361"/>
                </a:cubicBezTo>
                <a:cubicBezTo>
                  <a:pt x="2858938" y="1414403"/>
                  <a:pt x="2880893" y="1447955"/>
                  <a:pt x="2899140" y="1484393"/>
                </a:cubicBezTo>
                <a:cubicBezTo>
                  <a:pt x="2886927" y="1458801"/>
                  <a:pt x="2874859" y="1433423"/>
                  <a:pt x="2862500" y="1407938"/>
                </a:cubicBezTo>
                <a:cubicBezTo>
                  <a:pt x="2885109" y="1455542"/>
                  <a:pt x="2900667" y="1505391"/>
                  <a:pt x="2910408" y="1557109"/>
                </a:cubicBezTo>
                <a:cubicBezTo>
                  <a:pt x="2905392" y="1529487"/>
                  <a:pt x="2900448" y="1502132"/>
                  <a:pt x="2895432" y="1474456"/>
                </a:cubicBezTo>
                <a:cubicBezTo>
                  <a:pt x="2908155" y="1546691"/>
                  <a:pt x="2909754" y="1619727"/>
                  <a:pt x="2903720" y="1692656"/>
                </a:cubicBezTo>
                <a:cubicBezTo>
                  <a:pt x="2905973" y="1666049"/>
                  <a:pt x="2908518" y="1639282"/>
                  <a:pt x="2910772" y="1612674"/>
                </a:cubicBezTo>
                <a:cubicBezTo>
                  <a:pt x="2901902" y="1710234"/>
                  <a:pt x="2879657" y="1805443"/>
                  <a:pt x="2846797" y="1897660"/>
                </a:cubicBezTo>
                <a:cubicBezTo>
                  <a:pt x="2855594" y="1873083"/>
                  <a:pt x="2864463" y="1848773"/>
                  <a:pt x="2873259" y="1824196"/>
                </a:cubicBezTo>
                <a:cubicBezTo>
                  <a:pt x="2785512" y="2065050"/>
                  <a:pt x="2618960" y="2267864"/>
                  <a:pt x="2496245" y="2490819"/>
                </a:cubicBezTo>
                <a:cubicBezTo>
                  <a:pt x="2425074" y="2619901"/>
                  <a:pt x="2365025" y="2759937"/>
                  <a:pt x="2332965" y="2903979"/>
                </a:cubicBezTo>
                <a:cubicBezTo>
                  <a:pt x="2294798" y="3074789"/>
                  <a:pt x="2287601" y="3274343"/>
                  <a:pt x="2357973" y="3437940"/>
                </a:cubicBezTo>
                <a:cubicBezTo>
                  <a:pt x="2402973" y="3542659"/>
                  <a:pt x="2465421" y="3638669"/>
                  <a:pt x="2558839" y="3707110"/>
                </a:cubicBezTo>
                <a:cubicBezTo>
                  <a:pt x="2650802" y="3774377"/>
                  <a:pt x="2739276" y="3814608"/>
                  <a:pt x="2847088" y="3850832"/>
                </a:cubicBezTo>
                <a:cubicBezTo>
                  <a:pt x="2997356" y="3901215"/>
                  <a:pt x="3158310" y="3919968"/>
                  <a:pt x="3315847" y="3928196"/>
                </a:cubicBezTo>
                <a:cubicBezTo>
                  <a:pt x="3614347" y="3943263"/>
                  <a:pt x="3919244" y="3883263"/>
                  <a:pt x="4200732" y="3787092"/>
                </a:cubicBezTo>
                <a:cubicBezTo>
                  <a:pt x="4369102" y="3729711"/>
                  <a:pt x="4531437" y="3656087"/>
                  <a:pt x="4690211" y="3576692"/>
                </a:cubicBezTo>
                <a:cubicBezTo>
                  <a:pt x="4819250" y="3512205"/>
                  <a:pt x="4942765" y="3437512"/>
                  <a:pt x="5072750" y="3374894"/>
                </a:cubicBezTo>
                <a:cubicBezTo>
                  <a:pt x="5052031" y="3384939"/>
                  <a:pt x="5031239" y="3394716"/>
                  <a:pt x="5010520" y="3404761"/>
                </a:cubicBezTo>
                <a:cubicBezTo>
                  <a:pt x="5120585" y="3352241"/>
                  <a:pt x="5235085" y="3305545"/>
                  <a:pt x="5355401" y="3283105"/>
                </a:cubicBezTo>
                <a:cubicBezTo>
                  <a:pt x="5333301" y="3287165"/>
                  <a:pt x="5311128" y="3290959"/>
                  <a:pt x="5289100" y="3295073"/>
                </a:cubicBezTo>
                <a:cubicBezTo>
                  <a:pt x="5343406" y="3285616"/>
                  <a:pt x="5398366" y="3281502"/>
                  <a:pt x="5453544" y="3285723"/>
                </a:cubicBezTo>
                <a:cubicBezTo>
                  <a:pt x="5432316" y="3283959"/>
                  <a:pt x="5410797" y="3281983"/>
                  <a:pt x="5389642" y="3280166"/>
                </a:cubicBezTo>
                <a:cubicBezTo>
                  <a:pt x="5430426" y="3283960"/>
                  <a:pt x="5470119" y="3292081"/>
                  <a:pt x="5508504" y="3305865"/>
                </a:cubicBezTo>
                <a:cubicBezTo>
                  <a:pt x="5488730" y="3298919"/>
                  <a:pt x="5469101" y="3291600"/>
                  <a:pt x="5449255" y="3284601"/>
                </a:cubicBezTo>
                <a:cubicBezTo>
                  <a:pt x="5483859" y="3297691"/>
                  <a:pt x="5516210" y="3314253"/>
                  <a:pt x="5546889" y="3334983"/>
                </a:cubicBezTo>
                <a:cubicBezTo>
                  <a:pt x="5529732" y="3323229"/>
                  <a:pt x="5512575" y="3311528"/>
                  <a:pt x="5495418" y="3299774"/>
                </a:cubicBezTo>
                <a:cubicBezTo>
                  <a:pt x="5525297" y="3320772"/>
                  <a:pt x="5552341" y="3344921"/>
                  <a:pt x="5576259" y="3372543"/>
                </a:cubicBezTo>
                <a:cubicBezTo>
                  <a:pt x="5562519" y="3356675"/>
                  <a:pt x="5549069" y="3340914"/>
                  <a:pt x="5535329" y="3325046"/>
                </a:cubicBezTo>
                <a:cubicBezTo>
                  <a:pt x="5560701" y="3355286"/>
                  <a:pt x="5581856" y="3387984"/>
                  <a:pt x="5599231" y="3423621"/>
                </a:cubicBezTo>
                <a:cubicBezTo>
                  <a:pt x="5589926" y="3404333"/>
                  <a:pt x="5580911" y="3384939"/>
                  <a:pt x="5571606" y="3365651"/>
                </a:cubicBezTo>
                <a:cubicBezTo>
                  <a:pt x="5593924" y="3413309"/>
                  <a:pt x="5608973" y="3463371"/>
                  <a:pt x="5618496" y="3515143"/>
                </a:cubicBezTo>
                <a:cubicBezTo>
                  <a:pt x="5614789" y="3494306"/>
                  <a:pt x="5610936" y="3473576"/>
                  <a:pt x="5607301" y="3452739"/>
                </a:cubicBezTo>
                <a:cubicBezTo>
                  <a:pt x="5619151" y="3522997"/>
                  <a:pt x="5620459" y="3593629"/>
                  <a:pt x="5614425" y="3664635"/>
                </a:cubicBezTo>
                <a:cubicBezTo>
                  <a:pt x="5616025" y="3644599"/>
                  <a:pt x="5617915" y="3624510"/>
                  <a:pt x="5619514" y="3604475"/>
                </a:cubicBezTo>
                <a:cubicBezTo>
                  <a:pt x="5609336" y="3712773"/>
                  <a:pt x="5581493" y="3816210"/>
                  <a:pt x="5544780" y="3918312"/>
                </a:cubicBezTo>
                <a:cubicBezTo>
                  <a:pt x="5551396" y="3899986"/>
                  <a:pt x="5558011" y="3881713"/>
                  <a:pt x="5564700" y="3863387"/>
                </a:cubicBezTo>
                <a:cubicBezTo>
                  <a:pt x="5441621" y="4203404"/>
                  <a:pt x="5257840" y="4560892"/>
                  <a:pt x="5374739" y="4930668"/>
                </a:cubicBezTo>
                <a:cubicBezTo>
                  <a:pt x="5439949" y="5136954"/>
                  <a:pt x="5609555" y="5300818"/>
                  <a:pt x="5827286" y="5333035"/>
                </a:cubicBezTo>
                <a:cubicBezTo>
                  <a:pt x="6032441" y="5363703"/>
                  <a:pt x="6245448" y="5316686"/>
                  <a:pt x="6445223" y="5271967"/>
                </a:cubicBezTo>
                <a:cubicBezTo>
                  <a:pt x="6551217" y="5248298"/>
                  <a:pt x="6656339" y="5219126"/>
                  <a:pt x="6759498" y="5184986"/>
                </a:cubicBezTo>
                <a:cubicBezTo>
                  <a:pt x="6866001" y="5149776"/>
                  <a:pt x="6972795" y="5115582"/>
                  <a:pt x="7077263" y="5074336"/>
                </a:cubicBezTo>
                <a:cubicBezTo>
                  <a:pt x="7148871" y="5045912"/>
                  <a:pt x="7201868" y="5002903"/>
                  <a:pt x="7239380" y="4936224"/>
                </a:cubicBezTo>
                <a:cubicBezTo>
                  <a:pt x="7282708" y="4859822"/>
                  <a:pt x="7276893" y="4766750"/>
                  <a:pt x="7240471" y="4690188"/>
                </a:cubicBezTo>
                <a:cubicBezTo>
                  <a:pt x="7207684" y="4621372"/>
                  <a:pt x="7156867" y="4575371"/>
                  <a:pt x="7085042" y="4549565"/>
                </a:cubicBezTo>
                <a:cubicBezTo>
                  <a:pt x="7000493" y="4518096"/>
                  <a:pt x="6918344" y="4530117"/>
                  <a:pt x="6840193" y="4576279"/>
                </a:cubicBezTo>
                <a:lnTo>
                  <a:pt x="6840047" y="4576546"/>
                </a:lnTo>
              </a:path>
            </a:pathLst>
          </a:custGeom>
          <a:solidFill>
            <a:srgbClr val="BFE5FF">
              <a:alpha val="27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316800" y="467675"/>
            <a:ext cx="1875200" cy="186303"/>
          </a:xfrm>
          <a:custGeom>
            <a:avLst/>
            <a:gdLst/>
            <a:ahLst/>
            <a:cxnLst/>
            <a:rect l="l" t="t" r="r" b="b"/>
            <a:pathLst>
              <a:path w="1875200" h="186303">
                <a:moveTo>
                  <a:pt x="1875200" y="237"/>
                </a:moveTo>
                <a:cubicBezTo>
                  <a:pt x="1820707" y="-3054"/>
                  <a:pt x="1766232" y="27917"/>
                  <a:pt x="1711739" y="93151"/>
                </a:cubicBezTo>
                <a:cubicBezTo>
                  <a:pt x="1607984" y="217354"/>
                  <a:pt x="1504248" y="217354"/>
                  <a:pt x="1400512" y="93151"/>
                </a:cubicBezTo>
                <a:cubicBezTo>
                  <a:pt x="1296776" y="-31051"/>
                  <a:pt x="1193040" y="-31051"/>
                  <a:pt x="1089304" y="93151"/>
                </a:cubicBezTo>
                <a:cubicBezTo>
                  <a:pt x="985568" y="217354"/>
                  <a:pt x="881813" y="217354"/>
                  <a:pt x="778077" y="93151"/>
                </a:cubicBezTo>
                <a:cubicBezTo>
                  <a:pt x="674341" y="-31051"/>
                  <a:pt x="570605" y="-31051"/>
                  <a:pt x="466850" y="93151"/>
                </a:cubicBezTo>
                <a:cubicBezTo>
                  <a:pt x="363114" y="217354"/>
                  <a:pt x="259378" y="217354"/>
                  <a:pt x="155623" y="93151"/>
                </a:cubicBezTo>
                <a:cubicBezTo>
                  <a:pt x="103736" y="31038"/>
                  <a:pt x="51868" y="-11"/>
                  <a:pt x="-19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316115" y="737494"/>
            <a:ext cx="1875199" cy="186303"/>
          </a:xfrm>
          <a:custGeom>
            <a:avLst/>
            <a:gdLst/>
            <a:ahLst/>
            <a:cxnLst/>
            <a:rect l="l" t="t" r="r" b="b"/>
            <a:pathLst>
              <a:path w="1875199" h="186303">
                <a:moveTo>
                  <a:pt x="1875199" y="237"/>
                </a:moveTo>
                <a:cubicBezTo>
                  <a:pt x="1820706" y="-3055"/>
                  <a:pt x="1766231" y="27917"/>
                  <a:pt x="1711738" y="93151"/>
                </a:cubicBezTo>
                <a:cubicBezTo>
                  <a:pt x="1608002" y="217354"/>
                  <a:pt x="1504266" y="217354"/>
                  <a:pt x="1400511" y="93151"/>
                </a:cubicBezTo>
                <a:cubicBezTo>
                  <a:pt x="1296775" y="-31051"/>
                  <a:pt x="1193039" y="-31051"/>
                  <a:pt x="1089303" y="93151"/>
                </a:cubicBezTo>
                <a:cubicBezTo>
                  <a:pt x="985567" y="217354"/>
                  <a:pt x="881831" y="217354"/>
                  <a:pt x="778095" y="93151"/>
                </a:cubicBezTo>
                <a:cubicBezTo>
                  <a:pt x="674340" y="-31051"/>
                  <a:pt x="570604" y="-31051"/>
                  <a:pt x="466868" y="93151"/>
                </a:cubicBezTo>
                <a:cubicBezTo>
                  <a:pt x="363132" y="217354"/>
                  <a:pt x="259396" y="217354"/>
                  <a:pt x="155641" y="93151"/>
                </a:cubicBezTo>
                <a:cubicBezTo>
                  <a:pt x="103755" y="31040"/>
                  <a:pt x="51887" y="-11"/>
                  <a:pt x="0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315429" y="1007313"/>
            <a:ext cx="1875203" cy="186302"/>
          </a:xfrm>
          <a:custGeom>
            <a:avLst/>
            <a:gdLst/>
            <a:ahLst/>
            <a:cxnLst/>
            <a:rect l="l" t="t" r="r" b="b"/>
            <a:pathLst>
              <a:path w="1875203" h="186302">
                <a:moveTo>
                  <a:pt x="1875203" y="237"/>
                </a:moveTo>
                <a:cubicBezTo>
                  <a:pt x="1820710" y="-3055"/>
                  <a:pt x="1766235" y="27917"/>
                  <a:pt x="1711742" y="93151"/>
                </a:cubicBezTo>
                <a:cubicBezTo>
                  <a:pt x="1608005" y="217351"/>
                  <a:pt x="1504269" y="217351"/>
                  <a:pt x="1400533" y="93151"/>
                </a:cubicBezTo>
                <a:cubicBezTo>
                  <a:pt x="1296778" y="-31051"/>
                  <a:pt x="1193042" y="-31051"/>
                  <a:pt x="1089305" y="93151"/>
                </a:cubicBezTo>
                <a:cubicBezTo>
                  <a:pt x="985569" y="217351"/>
                  <a:pt x="881833" y="217351"/>
                  <a:pt x="778097" y="93151"/>
                </a:cubicBezTo>
                <a:cubicBezTo>
                  <a:pt x="674360" y="-31051"/>
                  <a:pt x="570624" y="-31051"/>
                  <a:pt x="466869" y="93151"/>
                </a:cubicBezTo>
                <a:cubicBezTo>
                  <a:pt x="363133" y="217351"/>
                  <a:pt x="259397" y="217351"/>
                  <a:pt x="155642" y="93151"/>
                </a:cubicBezTo>
                <a:cubicBezTo>
                  <a:pt x="103755" y="31040"/>
                  <a:pt x="51887" y="-11"/>
                  <a:pt x="0" y="-2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314744" y="1277132"/>
            <a:ext cx="1875201" cy="186302"/>
          </a:xfrm>
          <a:custGeom>
            <a:avLst/>
            <a:gdLst/>
            <a:ahLst/>
            <a:cxnLst/>
            <a:rect l="l" t="t" r="r" b="b"/>
            <a:pathLst>
              <a:path w="1875201" h="186302">
                <a:moveTo>
                  <a:pt x="1875201" y="239"/>
                </a:moveTo>
                <a:cubicBezTo>
                  <a:pt x="1820708" y="-3052"/>
                  <a:pt x="1766233" y="27921"/>
                  <a:pt x="1711740" y="93153"/>
                </a:cubicBezTo>
                <a:cubicBezTo>
                  <a:pt x="1608004" y="217353"/>
                  <a:pt x="1504268" y="217353"/>
                  <a:pt x="1400531" y="93153"/>
                </a:cubicBezTo>
                <a:cubicBezTo>
                  <a:pt x="1296795" y="-31047"/>
                  <a:pt x="1193059" y="-31047"/>
                  <a:pt x="1089304" y="93153"/>
                </a:cubicBezTo>
                <a:cubicBezTo>
                  <a:pt x="985568" y="217353"/>
                  <a:pt x="881832" y="217353"/>
                  <a:pt x="778096" y="93153"/>
                </a:cubicBezTo>
                <a:cubicBezTo>
                  <a:pt x="674360" y="-31047"/>
                  <a:pt x="570624" y="-31047"/>
                  <a:pt x="466869" y="93153"/>
                </a:cubicBezTo>
                <a:cubicBezTo>
                  <a:pt x="363133" y="217353"/>
                  <a:pt x="259397" y="217353"/>
                  <a:pt x="155642" y="93153"/>
                </a:cubicBezTo>
                <a:cubicBezTo>
                  <a:pt x="103755" y="31043"/>
                  <a:pt x="51887" y="-13"/>
                  <a:pt x="0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149993" y="545007"/>
            <a:ext cx="420905" cy="221144"/>
          </a:xfrm>
          <a:custGeom>
            <a:avLst/>
            <a:gdLst/>
            <a:ahLst/>
            <a:cxnLst/>
            <a:rect l="l" t="t" r="r" b="b"/>
            <a:pathLst>
              <a:path w="420905" h="221144">
                <a:moveTo>
                  <a:pt x="67012" y="213165"/>
                </a:moveTo>
                <a:cubicBezTo>
                  <a:pt x="59352" y="213165"/>
                  <a:pt x="51696" y="211568"/>
                  <a:pt x="44035" y="208377"/>
                </a:cubicBezTo>
                <a:cubicBezTo>
                  <a:pt x="14037" y="195613"/>
                  <a:pt x="0" y="161150"/>
                  <a:pt x="12762" y="131152"/>
                </a:cubicBezTo>
                <a:cubicBezTo>
                  <a:pt x="46270" y="51374"/>
                  <a:pt x="123813" y="-2"/>
                  <a:pt x="210288" y="-2"/>
                </a:cubicBezTo>
                <a:cubicBezTo>
                  <a:pt x="296767" y="-2"/>
                  <a:pt x="374310" y="51374"/>
                  <a:pt x="408134" y="131152"/>
                </a:cubicBezTo>
                <a:cubicBezTo>
                  <a:pt x="420900" y="161147"/>
                  <a:pt x="406859" y="195931"/>
                  <a:pt x="376861" y="208377"/>
                </a:cubicBezTo>
                <a:cubicBezTo>
                  <a:pt x="346863" y="221142"/>
                  <a:pt x="312084" y="207101"/>
                  <a:pt x="299638" y="177105"/>
                </a:cubicBezTo>
                <a:cubicBezTo>
                  <a:pt x="284321" y="141364"/>
                  <a:pt x="249218" y="118069"/>
                  <a:pt x="210288" y="118069"/>
                </a:cubicBezTo>
                <a:cubicBezTo>
                  <a:pt x="171359" y="118069"/>
                  <a:pt x="136575" y="141364"/>
                  <a:pt x="121258" y="177105"/>
                </a:cubicBezTo>
                <a:cubicBezTo>
                  <a:pt x="112003" y="199443"/>
                  <a:pt x="89985" y="213165"/>
                  <a:pt x="67008" y="213165"/>
                </a:cubicBezTo>
                <a:lnTo>
                  <a:pt x="67012" y="213165"/>
                </a:lnTo>
              </a:path>
            </a:pathLst>
          </a:cu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943800" y="2713850"/>
            <a:ext cx="3349352" cy="3657600"/>
          </a:xfrm>
          <a:prstGeom prst="rect">
            <a:avLst/>
          </a:pr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111930" y="884400"/>
            <a:ext cx="382770" cy="382770"/>
          </a:xfrm>
          <a:custGeom>
            <a:avLst/>
            <a:gdLst/>
            <a:ahLst/>
            <a:cxnLst/>
            <a:rect l="l" t="t" r="r" b="b"/>
            <a:pathLst>
              <a:path w="382770" h="382770">
                <a:moveTo>
                  <a:pt x="263729" y="20899"/>
                </a:moveTo>
                <a:lnTo>
                  <a:pt x="274408" y="88420"/>
                </a:lnTo>
                <a:cubicBezTo>
                  <a:pt x="279763" y="122284"/>
                  <a:pt x="296865" y="153173"/>
                  <a:pt x="322718" y="175692"/>
                </a:cubicBezTo>
                <a:lnTo>
                  <a:pt x="374269" y="220587"/>
                </a:lnTo>
                <a:cubicBezTo>
                  <a:pt x="381523" y="226906"/>
                  <a:pt x="384466" y="236858"/>
                  <a:pt x="381806" y="246106"/>
                </a:cubicBezTo>
                <a:cubicBezTo>
                  <a:pt x="379149" y="255354"/>
                  <a:pt x="371375" y="262228"/>
                  <a:pt x="361871" y="263729"/>
                </a:cubicBezTo>
                <a:lnTo>
                  <a:pt x="294351" y="274408"/>
                </a:lnTo>
                <a:cubicBezTo>
                  <a:pt x="260487" y="279763"/>
                  <a:pt x="229597" y="296865"/>
                  <a:pt x="207079" y="322718"/>
                </a:cubicBezTo>
                <a:lnTo>
                  <a:pt x="162184" y="374269"/>
                </a:lnTo>
                <a:cubicBezTo>
                  <a:pt x="155864" y="381523"/>
                  <a:pt x="145912" y="384466"/>
                  <a:pt x="136664" y="381806"/>
                </a:cubicBezTo>
                <a:cubicBezTo>
                  <a:pt x="127417" y="379149"/>
                  <a:pt x="120542" y="371375"/>
                  <a:pt x="119042" y="361871"/>
                </a:cubicBezTo>
                <a:lnTo>
                  <a:pt x="108362" y="294351"/>
                </a:lnTo>
                <a:cubicBezTo>
                  <a:pt x="103007" y="260487"/>
                  <a:pt x="85905" y="229597"/>
                  <a:pt x="60053" y="207079"/>
                </a:cubicBezTo>
                <a:lnTo>
                  <a:pt x="8501" y="162184"/>
                </a:lnTo>
                <a:cubicBezTo>
                  <a:pt x="1248" y="155864"/>
                  <a:pt x="-1696" y="145912"/>
                  <a:pt x="965" y="136664"/>
                </a:cubicBezTo>
                <a:cubicBezTo>
                  <a:pt x="3621" y="127417"/>
                  <a:pt x="11395" y="120542"/>
                  <a:pt x="20899" y="119042"/>
                </a:cubicBezTo>
                <a:lnTo>
                  <a:pt x="88420" y="108362"/>
                </a:lnTo>
                <a:cubicBezTo>
                  <a:pt x="122284" y="103007"/>
                  <a:pt x="153173" y="85905"/>
                  <a:pt x="175692" y="60053"/>
                </a:cubicBezTo>
                <a:lnTo>
                  <a:pt x="220587" y="8501"/>
                </a:lnTo>
                <a:cubicBezTo>
                  <a:pt x="226906" y="1248"/>
                  <a:pt x="236858" y="-1696"/>
                  <a:pt x="246106" y="965"/>
                </a:cubicBezTo>
                <a:cubicBezTo>
                  <a:pt x="255354" y="3621"/>
                  <a:pt x="262228" y="11395"/>
                  <a:pt x="263729" y="20899"/>
                </a:cubicBezTo>
                <a:lnTo>
                  <a:pt x="263729" y="20899"/>
                </a:lnTo>
              </a:path>
            </a:pathLst>
          </a:custGeom>
          <a:solidFill>
            <a:srgbClr val="006E71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0" y="2713850"/>
            <a:ext cx="3279648" cy="3657600"/>
          </a:xfrm>
          <a:prstGeom prst="rect">
            <a:avLst/>
          </a:pr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9140952" y="2713850"/>
            <a:ext cx="3044952" cy="3657600"/>
          </a:xfrm>
          <a:prstGeom prst="rect">
            <a:avLst/>
          </a:pr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051048" y="2713850"/>
            <a:ext cx="3044952" cy="3657600"/>
          </a:xfrm>
          <a:prstGeom prst="rect">
            <a:avLst/>
          </a:pr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02920" y="1520236"/>
            <a:ext cx="11151724" cy="7896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3974" dirty="0">
                <a:solidFill>
                  <a:srgbClr val="003860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Diagnostic Process / Analysis (How we explain it)</a:t>
            </a:r>
            <a:endParaRPr lang="en-US" sz="3974" dirty="0"/>
          </a:p>
        </p:txBody>
      </p:sp>
      <p:sp>
        <p:nvSpPr>
          <p:cNvPr id="16" name="Text 14"/>
          <p:cNvSpPr/>
          <p:nvPr/>
        </p:nvSpPr>
        <p:spPr>
          <a:xfrm>
            <a:off x="1065218" y="2971800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116324" y="297180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914400" y="457200"/>
                </a:move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161160" y="2971800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0206112" y="2971800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0434770" y="3245136"/>
            <a:ext cx="457200" cy="367727"/>
          </a:xfrm>
          <a:custGeom>
            <a:avLst/>
            <a:gdLst/>
            <a:ahLst/>
            <a:cxnLst/>
            <a:rect l="l" t="t" r="r" b="b"/>
            <a:pathLst>
              <a:path w="457200" h="367727">
                <a:moveTo>
                  <a:pt x="68914" y="12017"/>
                </a:moveTo>
                <a:cubicBezTo>
                  <a:pt x="66043" y="21067"/>
                  <a:pt x="70999" y="30760"/>
                  <a:pt x="80047" y="33706"/>
                </a:cubicBezTo>
                <a:lnTo>
                  <a:pt x="171829" y="63006"/>
                </a:lnTo>
                <a:cubicBezTo>
                  <a:pt x="174056" y="86276"/>
                  <a:pt x="190145" y="105523"/>
                  <a:pt x="211761" y="112274"/>
                </a:cubicBezTo>
                <a:lnTo>
                  <a:pt x="211761" y="333256"/>
                </a:lnTo>
                <a:lnTo>
                  <a:pt x="85364" y="333256"/>
                </a:lnTo>
                <a:cubicBezTo>
                  <a:pt x="75813" y="333256"/>
                  <a:pt x="68127" y="340942"/>
                  <a:pt x="68127" y="350492"/>
                </a:cubicBezTo>
                <a:cubicBezTo>
                  <a:pt x="68127" y="360042"/>
                  <a:pt x="75813" y="367727"/>
                  <a:pt x="85364" y="367727"/>
                </a:cubicBezTo>
                <a:lnTo>
                  <a:pt x="228998" y="367727"/>
                </a:lnTo>
                <a:cubicBezTo>
                  <a:pt x="238549" y="367727"/>
                  <a:pt x="246234" y="360042"/>
                  <a:pt x="246234" y="350492"/>
                </a:cubicBezTo>
                <a:lnTo>
                  <a:pt x="246234" y="112275"/>
                </a:lnTo>
                <a:cubicBezTo>
                  <a:pt x="256434" y="109042"/>
                  <a:pt x="265482" y="103081"/>
                  <a:pt x="272377" y="95183"/>
                </a:cubicBezTo>
                <a:lnTo>
                  <a:pt x="367392" y="125561"/>
                </a:lnTo>
                <a:cubicBezTo>
                  <a:pt x="376440" y="128433"/>
                  <a:pt x="386137" y="123479"/>
                  <a:pt x="389082" y="114429"/>
                </a:cubicBezTo>
                <a:cubicBezTo>
                  <a:pt x="392026" y="105380"/>
                  <a:pt x="386997" y="95686"/>
                  <a:pt x="377949" y="92741"/>
                </a:cubicBezTo>
                <a:lnTo>
                  <a:pt x="286166" y="63440"/>
                </a:lnTo>
                <a:cubicBezTo>
                  <a:pt x="286381" y="61502"/>
                  <a:pt x="286454" y="59491"/>
                  <a:pt x="286454" y="57480"/>
                </a:cubicBezTo>
                <a:cubicBezTo>
                  <a:pt x="286454" y="25737"/>
                  <a:pt x="260746" y="26"/>
                  <a:pt x="229002" y="26"/>
                </a:cubicBezTo>
                <a:cubicBezTo>
                  <a:pt x="207601" y="26"/>
                  <a:pt x="188929" y="11731"/>
                  <a:pt x="179017" y="29113"/>
                </a:cubicBezTo>
                <a:lnTo>
                  <a:pt x="90612" y="817"/>
                </a:lnTo>
                <a:cubicBezTo>
                  <a:pt x="81564" y="-2055"/>
                  <a:pt x="71867" y="2898"/>
                  <a:pt x="68923" y="11948"/>
                </a:cubicBezTo>
                <a:lnTo>
                  <a:pt x="68914" y="12017"/>
                </a:lnTo>
                <a:moveTo>
                  <a:pt x="91106" y="117662"/>
                </a:moveTo>
                <a:lnTo>
                  <a:pt x="143104" y="206858"/>
                </a:lnTo>
                <a:lnTo>
                  <a:pt x="39113" y="206858"/>
                </a:lnTo>
                <a:lnTo>
                  <a:pt x="91106" y="117662"/>
                </a:lnTo>
                <a:moveTo>
                  <a:pt x="181595" y="219140"/>
                </a:moveTo>
                <a:cubicBezTo>
                  <a:pt x="183461" y="211241"/>
                  <a:pt x="180877" y="203125"/>
                  <a:pt x="176786" y="196087"/>
                </a:cubicBezTo>
                <a:lnTo>
                  <a:pt x="108416" y="78881"/>
                </a:lnTo>
                <a:cubicBezTo>
                  <a:pt x="104827" y="72703"/>
                  <a:pt x="98216" y="68971"/>
                  <a:pt x="91106" y="68971"/>
                </a:cubicBezTo>
                <a:cubicBezTo>
                  <a:pt x="83997" y="68971"/>
                  <a:pt x="77390" y="72777"/>
                  <a:pt x="73797" y="78881"/>
                </a:cubicBezTo>
                <a:lnTo>
                  <a:pt x="5427" y="196157"/>
                </a:lnTo>
                <a:cubicBezTo>
                  <a:pt x="1335" y="203121"/>
                  <a:pt x="-1253" y="211237"/>
                  <a:pt x="617" y="219140"/>
                </a:cubicBezTo>
                <a:cubicBezTo>
                  <a:pt x="8371" y="251386"/>
                  <a:pt x="45935" y="275803"/>
                  <a:pt x="91106" y="275803"/>
                </a:cubicBezTo>
                <a:cubicBezTo>
                  <a:pt x="136278" y="275803"/>
                  <a:pt x="173841" y="251386"/>
                  <a:pt x="181595" y="219140"/>
                </a:cubicBezTo>
                <a:lnTo>
                  <a:pt x="181595" y="219140"/>
                </a:lnTo>
                <a:moveTo>
                  <a:pt x="418087" y="298782"/>
                </a:moveTo>
                <a:lnTo>
                  <a:pt x="314023" y="298782"/>
                </a:lnTo>
                <a:lnTo>
                  <a:pt x="366021" y="209586"/>
                </a:lnTo>
                <a:lnTo>
                  <a:pt x="418087" y="298782"/>
                </a:lnTo>
                <a:moveTo>
                  <a:pt x="366094" y="367727"/>
                </a:moveTo>
                <a:cubicBezTo>
                  <a:pt x="411265" y="367727"/>
                  <a:pt x="448829" y="343310"/>
                  <a:pt x="456583" y="311064"/>
                </a:cubicBezTo>
                <a:cubicBezTo>
                  <a:pt x="458448" y="303165"/>
                  <a:pt x="455865" y="295050"/>
                  <a:pt x="451773" y="288011"/>
                </a:cubicBezTo>
                <a:lnTo>
                  <a:pt x="383330" y="170806"/>
                </a:lnTo>
                <a:cubicBezTo>
                  <a:pt x="379741" y="164628"/>
                  <a:pt x="373130" y="160895"/>
                  <a:pt x="366021" y="160895"/>
                </a:cubicBezTo>
                <a:cubicBezTo>
                  <a:pt x="358911" y="160895"/>
                  <a:pt x="352305" y="164701"/>
                  <a:pt x="348711" y="170806"/>
                </a:cubicBezTo>
                <a:lnTo>
                  <a:pt x="280414" y="288081"/>
                </a:lnTo>
                <a:cubicBezTo>
                  <a:pt x="276323" y="295119"/>
                  <a:pt x="273735" y="303235"/>
                  <a:pt x="275605" y="311134"/>
                </a:cubicBezTo>
                <a:cubicBezTo>
                  <a:pt x="283359" y="343306"/>
                  <a:pt x="320922" y="367727"/>
                  <a:pt x="366021" y="367727"/>
                </a:cubicBezTo>
                <a:lnTo>
                  <a:pt x="366094" y="367727"/>
                </a:lnTo>
                <a:moveTo>
                  <a:pt x="228993" y="34497"/>
                </a:moveTo>
                <a:cubicBezTo>
                  <a:pt x="241685" y="34497"/>
                  <a:pt x="251977" y="44786"/>
                  <a:pt x="251977" y="57479"/>
                </a:cubicBezTo>
                <a:cubicBezTo>
                  <a:pt x="251977" y="70173"/>
                  <a:pt x="241690" y="80462"/>
                  <a:pt x="228993" y="80462"/>
                </a:cubicBezTo>
                <a:cubicBezTo>
                  <a:pt x="216301" y="80462"/>
                  <a:pt x="206010" y="70173"/>
                  <a:pt x="206010" y="57479"/>
                </a:cubicBezTo>
                <a:cubicBezTo>
                  <a:pt x="206010" y="44786"/>
                  <a:pt x="216297" y="34497"/>
                  <a:pt x="228993" y="34497"/>
                </a:cubicBezTo>
                <a:lnTo>
                  <a:pt x="228993" y="34497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7389818" y="3200461"/>
            <a:ext cx="457200" cy="457077"/>
          </a:xfrm>
          <a:custGeom>
            <a:avLst/>
            <a:gdLst/>
            <a:ahLst/>
            <a:cxnLst/>
            <a:rect l="l" t="t" r="r" b="b"/>
            <a:pathLst>
              <a:path w="457200" h="457077">
                <a:moveTo>
                  <a:pt x="328580" y="185720"/>
                </a:moveTo>
                <a:cubicBezTo>
                  <a:pt x="328580" y="106819"/>
                  <a:pt x="264618" y="42860"/>
                  <a:pt x="185719" y="42860"/>
                </a:cubicBezTo>
                <a:cubicBezTo>
                  <a:pt x="106820" y="42860"/>
                  <a:pt x="42858" y="106819"/>
                  <a:pt x="42858" y="185720"/>
                </a:cubicBezTo>
                <a:cubicBezTo>
                  <a:pt x="42858" y="264620"/>
                  <a:pt x="106820" y="328579"/>
                  <a:pt x="185719" y="328579"/>
                </a:cubicBezTo>
                <a:cubicBezTo>
                  <a:pt x="264618" y="328579"/>
                  <a:pt x="328580" y="264620"/>
                  <a:pt x="328580" y="185720"/>
                </a:cubicBezTo>
                <a:moveTo>
                  <a:pt x="300988" y="331349"/>
                </a:moveTo>
                <a:cubicBezTo>
                  <a:pt x="269382" y="356438"/>
                  <a:pt x="229290" y="371439"/>
                  <a:pt x="185719" y="371439"/>
                </a:cubicBezTo>
                <a:cubicBezTo>
                  <a:pt x="83128" y="371439"/>
                  <a:pt x="0" y="288311"/>
                  <a:pt x="0" y="185720"/>
                </a:cubicBezTo>
                <a:cubicBezTo>
                  <a:pt x="0" y="83129"/>
                  <a:pt x="83128" y="0"/>
                  <a:pt x="185719" y="0"/>
                </a:cubicBezTo>
                <a:cubicBezTo>
                  <a:pt x="288310" y="0"/>
                  <a:pt x="371438" y="83129"/>
                  <a:pt x="371438" y="185720"/>
                </a:cubicBezTo>
                <a:cubicBezTo>
                  <a:pt x="371438" y="229293"/>
                  <a:pt x="356438" y="269383"/>
                  <a:pt x="331347" y="300990"/>
                </a:cubicBezTo>
                <a:lnTo>
                  <a:pt x="450904" y="420548"/>
                </a:lnTo>
                <a:cubicBezTo>
                  <a:pt x="459299" y="428940"/>
                  <a:pt x="459299" y="442515"/>
                  <a:pt x="450904" y="450815"/>
                </a:cubicBezTo>
                <a:cubicBezTo>
                  <a:pt x="442510" y="459121"/>
                  <a:pt x="428940" y="459207"/>
                  <a:pt x="420638" y="450815"/>
                </a:cubicBezTo>
                <a:lnTo>
                  <a:pt x="300988" y="331349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402074" y="3200400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250032" y="57150"/>
                </a:moveTo>
                <a:lnTo>
                  <a:pt x="285752" y="57150"/>
                </a:lnTo>
                <a:cubicBezTo>
                  <a:pt x="317275" y="57150"/>
                  <a:pt x="342903" y="82776"/>
                  <a:pt x="342903" y="114300"/>
                </a:cubicBezTo>
                <a:lnTo>
                  <a:pt x="342903" y="400050"/>
                </a:lnTo>
                <a:cubicBezTo>
                  <a:pt x="342903" y="431574"/>
                  <a:pt x="317275" y="457200"/>
                  <a:pt x="285752" y="457200"/>
                </a:cubicBezTo>
                <a:lnTo>
                  <a:pt x="57151" y="457200"/>
                </a:lnTo>
                <a:cubicBezTo>
                  <a:pt x="25628" y="457200"/>
                  <a:pt x="0" y="431574"/>
                  <a:pt x="0" y="400050"/>
                </a:cubicBezTo>
                <a:lnTo>
                  <a:pt x="0" y="114300"/>
                </a:lnTo>
                <a:cubicBezTo>
                  <a:pt x="0" y="82776"/>
                  <a:pt x="25628" y="57150"/>
                  <a:pt x="57151" y="57150"/>
                </a:cubicBezTo>
                <a:lnTo>
                  <a:pt x="92871" y="57150"/>
                </a:lnTo>
                <a:lnTo>
                  <a:pt x="101444" y="57150"/>
                </a:lnTo>
                <a:cubicBezTo>
                  <a:pt x="108051" y="24556"/>
                  <a:pt x="136896" y="0"/>
                  <a:pt x="171453" y="0"/>
                </a:cubicBezTo>
                <a:cubicBezTo>
                  <a:pt x="206011" y="0"/>
                  <a:pt x="234856" y="24556"/>
                  <a:pt x="241463" y="57150"/>
                </a:cubicBezTo>
                <a:lnTo>
                  <a:pt x="250032" y="57150"/>
                </a:lnTo>
                <a:moveTo>
                  <a:pt x="57151" y="100013"/>
                </a:moveTo>
                <a:cubicBezTo>
                  <a:pt x="49292" y="100013"/>
                  <a:pt x="42863" y="106441"/>
                  <a:pt x="42863" y="114300"/>
                </a:cubicBezTo>
                <a:lnTo>
                  <a:pt x="42863" y="400050"/>
                </a:lnTo>
                <a:cubicBezTo>
                  <a:pt x="42863" y="407909"/>
                  <a:pt x="49292" y="414338"/>
                  <a:pt x="57151" y="414338"/>
                </a:cubicBezTo>
                <a:lnTo>
                  <a:pt x="285752" y="414338"/>
                </a:lnTo>
                <a:cubicBezTo>
                  <a:pt x="293612" y="414338"/>
                  <a:pt x="300041" y="407909"/>
                  <a:pt x="300041" y="400050"/>
                </a:cubicBezTo>
                <a:lnTo>
                  <a:pt x="300041" y="114300"/>
                </a:lnTo>
                <a:cubicBezTo>
                  <a:pt x="300041" y="106441"/>
                  <a:pt x="293612" y="100013"/>
                  <a:pt x="285752" y="100013"/>
                </a:cubicBezTo>
                <a:lnTo>
                  <a:pt x="271464" y="100013"/>
                </a:lnTo>
                <a:lnTo>
                  <a:pt x="271464" y="121446"/>
                </a:lnTo>
                <a:cubicBezTo>
                  <a:pt x="271464" y="133324"/>
                  <a:pt x="261910" y="142880"/>
                  <a:pt x="250032" y="142880"/>
                </a:cubicBezTo>
                <a:lnTo>
                  <a:pt x="171450" y="142880"/>
                </a:lnTo>
                <a:lnTo>
                  <a:pt x="92868" y="142880"/>
                </a:lnTo>
                <a:cubicBezTo>
                  <a:pt x="80990" y="142880"/>
                  <a:pt x="71436" y="133324"/>
                  <a:pt x="71436" y="121451"/>
                </a:cubicBezTo>
                <a:lnTo>
                  <a:pt x="71436" y="100022"/>
                </a:lnTo>
                <a:lnTo>
                  <a:pt x="57151" y="100013"/>
                </a:lnTo>
                <a:moveTo>
                  <a:pt x="171450" y="92871"/>
                </a:moveTo>
                <a:cubicBezTo>
                  <a:pt x="183287" y="92871"/>
                  <a:pt x="192881" y="83274"/>
                  <a:pt x="192881" y="71442"/>
                </a:cubicBezTo>
                <a:cubicBezTo>
                  <a:pt x="192881" y="59605"/>
                  <a:pt x="183287" y="50013"/>
                  <a:pt x="171450" y="50013"/>
                </a:cubicBezTo>
                <a:cubicBezTo>
                  <a:pt x="159613" y="50013"/>
                  <a:pt x="150019" y="59610"/>
                  <a:pt x="150019" y="71447"/>
                </a:cubicBezTo>
                <a:cubicBezTo>
                  <a:pt x="150019" y="83284"/>
                  <a:pt x="159613" y="92880"/>
                  <a:pt x="171450" y="92880"/>
                </a:cubicBezTo>
                <a:lnTo>
                  <a:pt x="171450" y="9287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365314" y="3200400"/>
            <a:ext cx="314325" cy="457200"/>
          </a:xfrm>
          <a:custGeom>
            <a:avLst/>
            <a:gdLst/>
            <a:ahLst/>
            <a:cxnLst/>
            <a:rect l="l" t="t" r="r" b="b"/>
            <a:pathLst>
              <a:path w="314325" h="457200">
                <a:moveTo>
                  <a:pt x="251102" y="222259"/>
                </a:moveTo>
                <a:cubicBezTo>
                  <a:pt x="263961" y="203865"/>
                  <a:pt x="271460" y="181449"/>
                  <a:pt x="271460" y="157163"/>
                </a:cubicBezTo>
                <a:cubicBezTo>
                  <a:pt x="271460" y="94028"/>
                  <a:pt x="220295" y="42863"/>
                  <a:pt x="157159" y="42863"/>
                </a:cubicBezTo>
                <a:cubicBezTo>
                  <a:pt x="94027" y="42863"/>
                  <a:pt x="42858" y="94028"/>
                  <a:pt x="42858" y="157163"/>
                </a:cubicBezTo>
                <a:cubicBezTo>
                  <a:pt x="42858" y="181449"/>
                  <a:pt x="50358" y="203865"/>
                  <a:pt x="63217" y="222259"/>
                </a:cubicBezTo>
                <a:cubicBezTo>
                  <a:pt x="66521" y="226991"/>
                  <a:pt x="70450" y="232349"/>
                  <a:pt x="74646" y="238064"/>
                </a:cubicBezTo>
                <a:lnTo>
                  <a:pt x="74646" y="238064"/>
                </a:lnTo>
                <a:cubicBezTo>
                  <a:pt x="86166" y="253869"/>
                  <a:pt x="99918" y="272802"/>
                  <a:pt x="110187" y="291465"/>
                </a:cubicBezTo>
                <a:cubicBezTo>
                  <a:pt x="119475" y="308432"/>
                  <a:pt x="124206" y="326112"/>
                  <a:pt x="126528" y="342809"/>
                </a:cubicBezTo>
                <a:lnTo>
                  <a:pt x="83042" y="342900"/>
                </a:lnTo>
                <a:cubicBezTo>
                  <a:pt x="81077" y="332183"/>
                  <a:pt x="77773" y="321736"/>
                  <a:pt x="72505" y="312094"/>
                </a:cubicBezTo>
                <a:cubicBezTo>
                  <a:pt x="63663" y="296019"/>
                  <a:pt x="52681" y="280931"/>
                  <a:pt x="41698" y="265839"/>
                </a:cubicBezTo>
                <a:lnTo>
                  <a:pt x="41698" y="265839"/>
                </a:lnTo>
                <a:lnTo>
                  <a:pt x="41698" y="265839"/>
                </a:lnTo>
                <a:cubicBezTo>
                  <a:pt x="37056" y="259498"/>
                  <a:pt x="32410" y="253161"/>
                  <a:pt x="27947" y="246728"/>
                </a:cubicBezTo>
                <a:cubicBezTo>
                  <a:pt x="10354" y="221367"/>
                  <a:pt x="-3" y="190470"/>
                  <a:pt x="-3" y="157163"/>
                </a:cubicBezTo>
                <a:cubicBezTo>
                  <a:pt x="-3" y="70368"/>
                  <a:pt x="70362" y="0"/>
                  <a:pt x="157159" y="0"/>
                </a:cubicBezTo>
                <a:cubicBezTo>
                  <a:pt x="243957" y="0"/>
                  <a:pt x="314322" y="70368"/>
                  <a:pt x="314322" y="157163"/>
                </a:cubicBezTo>
                <a:cubicBezTo>
                  <a:pt x="314322" y="190470"/>
                  <a:pt x="303965" y="221367"/>
                  <a:pt x="286284" y="246728"/>
                </a:cubicBezTo>
                <a:cubicBezTo>
                  <a:pt x="281821" y="253156"/>
                  <a:pt x="277175" y="259498"/>
                  <a:pt x="272532" y="265839"/>
                </a:cubicBezTo>
                <a:lnTo>
                  <a:pt x="272532" y="265839"/>
                </a:lnTo>
                <a:lnTo>
                  <a:pt x="272532" y="265839"/>
                </a:lnTo>
                <a:cubicBezTo>
                  <a:pt x="261550" y="280840"/>
                  <a:pt x="250564" y="295932"/>
                  <a:pt x="241725" y="312094"/>
                </a:cubicBezTo>
                <a:cubicBezTo>
                  <a:pt x="236457" y="321736"/>
                  <a:pt x="233154" y="332188"/>
                  <a:pt x="231189" y="342900"/>
                </a:cubicBezTo>
                <a:lnTo>
                  <a:pt x="187790" y="342900"/>
                </a:lnTo>
                <a:cubicBezTo>
                  <a:pt x="190113" y="326203"/>
                  <a:pt x="194844" y="308432"/>
                  <a:pt x="204132" y="291556"/>
                </a:cubicBezTo>
                <a:cubicBezTo>
                  <a:pt x="214401" y="272894"/>
                  <a:pt x="228153" y="253961"/>
                  <a:pt x="239673" y="238155"/>
                </a:cubicBezTo>
                <a:lnTo>
                  <a:pt x="239673" y="238155"/>
                </a:lnTo>
                <a:lnTo>
                  <a:pt x="239673" y="238155"/>
                </a:lnTo>
                <a:lnTo>
                  <a:pt x="239673" y="238155"/>
                </a:lnTo>
                <a:cubicBezTo>
                  <a:pt x="243869" y="232440"/>
                  <a:pt x="247710" y="227082"/>
                  <a:pt x="251014" y="222350"/>
                </a:cubicBezTo>
                <a:lnTo>
                  <a:pt x="251102" y="222259"/>
                </a:lnTo>
              </a:path>
              <a:path w="314325" h="457200">
                <a:moveTo>
                  <a:pt x="157163" y="114300"/>
                </a:moveTo>
                <a:cubicBezTo>
                  <a:pt x="133500" y="114300"/>
                  <a:pt x="114301" y="133498"/>
                  <a:pt x="114301" y="157163"/>
                </a:cubicBezTo>
                <a:cubicBezTo>
                  <a:pt x="114301" y="165022"/>
                  <a:pt x="107873" y="171450"/>
                  <a:pt x="100015" y="171450"/>
                </a:cubicBezTo>
                <a:cubicBezTo>
                  <a:pt x="92157" y="171450"/>
                  <a:pt x="85729" y="165022"/>
                  <a:pt x="85729" y="157163"/>
                </a:cubicBezTo>
                <a:cubicBezTo>
                  <a:pt x="85729" y="117692"/>
                  <a:pt x="117696" y="85725"/>
                  <a:pt x="157166" y="85725"/>
                </a:cubicBezTo>
                <a:cubicBezTo>
                  <a:pt x="165024" y="85725"/>
                  <a:pt x="171452" y="92153"/>
                  <a:pt x="171452" y="100013"/>
                </a:cubicBezTo>
                <a:cubicBezTo>
                  <a:pt x="171452" y="107872"/>
                  <a:pt x="165024" y="114300"/>
                  <a:pt x="157166" y="114300"/>
                </a:cubicBezTo>
                <a:lnTo>
                  <a:pt x="157163" y="114300"/>
                </a:lnTo>
              </a:path>
              <a:path w="314325" h="457200">
                <a:moveTo>
                  <a:pt x="157163" y="457200"/>
                </a:moveTo>
                <a:cubicBezTo>
                  <a:pt x="117693" y="457200"/>
                  <a:pt x="85726" y="425233"/>
                  <a:pt x="85726" y="385763"/>
                </a:cubicBezTo>
                <a:lnTo>
                  <a:pt x="85726" y="371475"/>
                </a:lnTo>
                <a:lnTo>
                  <a:pt x="228602" y="371475"/>
                </a:lnTo>
                <a:lnTo>
                  <a:pt x="228602" y="385763"/>
                </a:lnTo>
                <a:cubicBezTo>
                  <a:pt x="228602" y="425233"/>
                  <a:pt x="196635" y="457200"/>
                  <a:pt x="157166" y="457200"/>
                </a:cubicBezTo>
                <a:lnTo>
                  <a:pt x="157163" y="45720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9520428" y="4672334"/>
            <a:ext cx="229997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most likely cause(s), evidence strength, and remaining uncertainties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520428" y="4145048"/>
            <a:ext cx="23037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Synthesis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475476" y="4672334"/>
            <a:ext cx="229997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frameworks (clinical reasoning or business analytics) and key assumptions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475476" y="4145048"/>
            <a:ext cx="23037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Analytical approach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430524" y="4672334"/>
            <a:ext cx="229997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tests/interviews/metrics, and what confirms or refutes hypotheses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430524" y="4145048"/>
            <a:ext cx="23037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Data collection &amp; validation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79476" y="4672334"/>
            <a:ext cx="229997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differential diagnosis or root-cause candidate list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79476" y="4145048"/>
            <a:ext cx="23037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Hypothesis generation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6</a:t>
            </a:r>
            <a:endParaRPr lang="en-US" sz="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19" y="2607761"/>
          <a:ext cx="10933641" cy="3332876"/>
        </p:xfrm>
        <a:graphic>
          <a:graphicData uri="http://schemas.openxmlformats.org/drawingml/2006/table">
            <a:tbl>
              <a:tblPr/>
              <a:tblGrid>
                <a:gridCol w="2733410"/>
                <a:gridCol w="2733410"/>
                <a:gridCol w="2733410"/>
                <a:gridCol w="2733410"/>
              </a:tblGrid>
              <a:tr h="1110959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Evidence item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Hypothesis link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Confidence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Notes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1110959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Symptom or metric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Cause candidate ID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High/Med/Low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Source + timeframe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0959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Test result or KPI trend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Cause candidate ID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High/Med/Low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5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Lexend" pitchFamily="34" charset="0"/>
                          <a:ea typeface="Lexend" pitchFamily="34" charset="-122"/>
                          <a:cs typeface="Lexend" pitchFamily="34" charset="-120"/>
                        </a:rPr>
                        <a:t>Method + limitations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C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5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9583864" y="-518537"/>
            <a:ext cx="2992629" cy="2997418"/>
          </a:xfrm>
          <a:custGeom>
            <a:avLst/>
            <a:gdLst/>
            <a:ahLst/>
            <a:cxnLst/>
            <a:rect l="l" t="t" r="r" b="b"/>
            <a:pathLst>
              <a:path w="2992629" h="2997418">
                <a:moveTo>
                  <a:pt x="1881406" y="825009"/>
                </a:moveTo>
                <a:lnTo>
                  <a:pt x="1881406" y="830495"/>
                </a:lnTo>
                <a:lnTo>
                  <a:pt x="1886134" y="827767"/>
                </a:lnTo>
                <a:cubicBezTo>
                  <a:pt x="2015446" y="753341"/>
                  <a:pt x="2139490" y="697889"/>
                  <a:pt x="2230556" y="673640"/>
                </a:cubicBezTo>
                <a:lnTo>
                  <a:pt x="2229748" y="670582"/>
                </a:lnTo>
                <a:lnTo>
                  <a:pt x="2230556" y="673640"/>
                </a:lnTo>
                <a:cubicBezTo>
                  <a:pt x="2552952" y="587674"/>
                  <a:pt x="2884745" y="779598"/>
                  <a:pt x="2971651" y="1102270"/>
                </a:cubicBezTo>
                <a:lnTo>
                  <a:pt x="2974703" y="1101431"/>
                </a:lnTo>
                <a:lnTo>
                  <a:pt x="2971651" y="1102270"/>
                </a:lnTo>
                <a:cubicBezTo>
                  <a:pt x="3058527" y="1424942"/>
                  <a:pt x="2867627" y="1756217"/>
                  <a:pt x="2545231" y="1842153"/>
                </a:cubicBezTo>
                <a:cubicBezTo>
                  <a:pt x="2452460" y="1866882"/>
                  <a:pt x="2313781" y="1880640"/>
                  <a:pt x="2161007" y="1879980"/>
                </a:cubicBezTo>
                <a:lnTo>
                  <a:pt x="2155471" y="1879950"/>
                </a:lnTo>
                <a:lnTo>
                  <a:pt x="2158254" y="1884746"/>
                </a:lnTo>
                <a:cubicBezTo>
                  <a:pt x="2235195" y="2016932"/>
                  <a:pt x="2292653" y="2144173"/>
                  <a:pt x="2317642" y="2237033"/>
                </a:cubicBezTo>
                <a:cubicBezTo>
                  <a:pt x="2404547" y="2559705"/>
                  <a:pt x="2213618" y="2890980"/>
                  <a:pt x="1891222" y="2976915"/>
                </a:cubicBezTo>
                <a:cubicBezTo>
                  <a:pt x="1568826" y="3062881"/>
                  <a:pt x="1237033" y="2870957"/>
                  <a:pt x="1150157" y="2548285"/>
                </a:cubicBezTo>
                <a:cubicBezTo>
                  <a:pt x="1125618" y="2457163"/>
                  <a:pt x="1111522" y="2321830"/>
                  <a:pt x="1111193" y="2172408"/>
                </a:cubicBezTo>
                <a:lnTo>
                  <a:pt x="1111193" y="2166923"/>
                </a:lnTo>
                <a:lnTo>
                  <a:pt x="1106465" y="2169651"/>
                </a:lnTo>
                <a:cubicBezTo>
                  <a:pt x="977153" y="2244107"/>
                  <a:pt x="853109" y="2299529"/>
                  <a:pt x="762043" y="2323808"/>
                </a:cubicBezTo>
                <a:cubicBezTo>
                  <a:pt x="439647" y="2409774"/>
                  <a:pt x="107854" y="2217849"/>
                  <a:pt x="20978" y="1895177"/>
                </a:cubicBezTo>
                <a:cubicBezTo>
                  <a:pt x="-65928" y="1572505"/>
                  <a:pt x="125002" y="1241231"/>
                  <a:pt x="447398" y="1155295"/>
                </a:cubicBezTo>
                <a:cubicBezTo>
                  <a:pt x="540170" y="1130566"/>
                  <a:pt x="678878" y="1116808"/>
                  <a:pt x="831622" y="1117467"/>
                </a:cubicBezTo>
                <a:lnTo>
                  <a:pt x="837158" y="1117497"/>
                </a:lnTo>
                <a:lnTo>
                  <a:pt x="834375" y="1112701"/>
                </a:lnTo>
                <a:cubicBezTo>
                  <a:pt x="757405" y="980515"/>
                  <a:pt x="699976" y="853275"/>
                  <a:pt x="674988" y="760415"/>
                </a:cubicBezTo>
                <a:cubicBezTo>
                  <a:pt x="588082" y="437743"/>
                  <a:pt x="779011" y="106468"/>
                  <a:pt x="1101407" y="20532"/>
                </a:cubicBezTo>
                <a:lnTo>
                  <a:pt x="1100599" y="17475"/>
                </a:lnTo>
                <a:lnTo>
                  <a:pt x="1101407" y="20532"/>
                </a:lnTo>
                <a:cubicBezTo>
                  <a:pt x="1423803" y="-65434"/>
                  <a:pt x="1755596" y="126491"/>
                  <a:pt x="1842472" y="449163"/>
                </a:cubicBezTo>
                <a:cubicBezTo>
                  <a:pt x="1867011" y="540284"/>
                  <a:pt x="1881107" y="675618"/>
                  <a:pt x="1881436" y="825039"/>
                </a:cubicBezTo>
                <a:lnTo>
                  <a:pt x="1881406" y="825009"/>
                </a:lnTo>
              </a:path>
            </a:pathLst>
          </a:custGeom>
          <a:solidFill>
            <a:srgbClr val="003860">
              <a:alpha val="6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9739883" y="422036"/>
            <a:ext cx="365158" cy="191854"/>
          </a:xfrm>
          <a:custGeom>
            <a:avLst/>
            <a:gdLst/>
            <a:ahLst/>
            <a:cxnLst/>
            <a:rect l="l" t="t" r="r" b="b"/>
            <a:pathLst>
              <a:path w="365158" h="191854">
                <a:moveTo>
                  <a:pt x="58137" y="184932"/>
                </a:moveTo>
                <a:cubicBezTo>
                  <a:pt x="51491" y="184932"/>
                  <a:pt x="44849" y="183547"/>
                  <a:pt x="38203" y="180778"/>
                </a:cubicBezTo>
                <a:cubicBezTo>
                  <a:pt x="12178" y="169705"/>
                  <a:pt x="0" y="139806"/>
                  <a:pt x="11072" y="113781"/>
                </a:cubicBezTo>
                <a:cubicBezTo>
                  <a:pt x="40142" y="44570"/>
                  <a:pt x="107415" y="-2"/>
                  <a:pt x="182437" y="-2"/>
                </a:cubicBezTo>
                <a:cubicBezTo>
                  <a:pt x="257462" y="-2"/>
                  <a:pt x="324735" y="44570"/>
                  <a:pt x="354079" y="113781"/>
                </a:cubicBezTo>
                <a:cubicBezTo>
                  <a:pt x="365154" y="139804"/>
                  <a:pt x="352973" y="169981"/>
                  <a:pt x="326948" y="180778"/>
                </a:cubicBezTo>
                <a:cubicBezTo>
                  <a:pt x="300923" y="191852"/>
                  <a:pt x="270750" y="179671"/>
                  <a:pt x="259952" y="153648"/>
                </a:cubicBezTo>
                <a:cubicBezTo>
                  <a:pt x="246664" y="122641"/>
                  <a:pt x="216210" y="102431"/>
                  <a:pt x="182437" y="102431"/>
                </a:cubicBezTo>
                <a:cubicBezTo>
                  <a:pt x="148663" y="102431"/>
                  <a:pt x="118487" y="122641"/>
                  <a:pt x="105198" y="153648"/>
                </a:cubicBezTo>
                <a:cubicBezTo>
                  <a:pt x="97169" y="173028"/>
                  <a:pt x="78067" y="184932"/>
                  <a:pt x="58133" y="184932"/>
                </a:cubicBezTo>
                <a:lnTo>
                  <a:pt x="58137" y="184932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502920" y="1478671"/>
            <a:ext cx="1097851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3533" dirty="0">
                <a:solidFill>
                  <a:srgbClr val="0070C0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Structured Evidence Tables (Templates you can reuse)</a:t>
            </a:r>
            <a:endParaRPr lang="en-US" sz="3533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38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1" y="3026338"/>
            <a:ext cx="3474720" cy="3108960"/>
          </a:xfrm>
          <a:custGeom>
            <a:avLst/>
            <a:gdLst/>
            <a:ahLst/>
            <a:cxnLst/>
            <a:rect l="l" t="t" r="r" b="b"/>
            <a:pathLst>
              <a:path w="3474720" h="3108960">
                <a:moveTo>
                  <a:pt x="0" y="0"/>
                </a:moveTo>
                <a:lnTo>
                  <a:pt x="3474720" y="0"/>
                </a:lnTo>
                <a:lnTo>
                  <a:pt x="3474720" y="3108960"/>
                </a:lnTo>
                <a:lnTo>
                  <a:pt x="0" y="310896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02920" y="1796007"/>
            <a:ext cx="9534430" cy="7896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3176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Proposed Solutions / Interventions (What we will do)</a:t>
            </a:r>
            <a:endParaRPr lang="en-US" sz="3176" dirty="0"/>
          </a:p>
        </p:txBody>
      </p:sp>
      <p:sp>
        <p:nvSpPr>
          <p:cNvPr id="6" name="Text 4"/>
          <p:cNvSpPr/>
          <p:nvPr/>
        </p:nvSpPr>
        <p:spPr>
          <a:xfrm>
            <a:off x="6679557" y="-2074086"/>
            <a:ext cx="7269840" cy="5342813"/>
          </a:xfrm>
          <a:custGeom>
            <a:avLst/>
            <a:gdLst/>
            <a:ahLst/>
            <a:cxnLst/>
            <a:rect l="l" t="t" r="r" b="b"/>
            <a:pathLst>
              <a:path w="7269840" h="5342813">
                <a:moveTo>
                  <a:pt x="6840047" y="4576546"/>
                </a:moveTo>
                <a:cubicBezTo>
                  <a:pt x="6764441" y="4620999"/>
                  <a:pt x="6686218" y="4660161"/>
                  <a:pt x="6608648" y="4701087"/>
                </a:cubicBezTo>
                <a:cubicBezTo>
                  <a:pt x="6629368" y="4691043"/>
                  <a:pt x="6650159" y="4681266"/>
                  <a:pt x="6670878" y="4671221"/>
                </a:cubicBezTo>
                <a:cubicBezTo>
                  <a:pt x="6566411" y="4714445"/>
                  <a:pt x="6461725" y="4755157"/>
                  <a:pt x="6353986" y="4789084"/>
                </a:cubicBezTo>
                <a:cubicBezTo>
                  <a:pt x="6248064" y="4822476"/>
                  <a:pt x="6140761" y="4846519"/>
                  <a:pt x="6033095" y="4872912"/>
                </a:cubicBezTo>
                <a:cubicBezTo>
                  <a:pt x="6053960" y="4869226"/>
                  <a:pt x="6074388" y="4865432"/>
                  <a:pt x="6095252" y="4861746"/>
                </a:cubicBezTo>
                <a:cubicBezTo>
                  <a:pt x="6022772" y="4873714"/>
                  <a:pt x="5951237" y="4884293"/>
                  <a:pt x="5877593" y="4878789"/>
                </a:cubicBezTo>
                <a:cubicBezTo>
                  <a:pt x="5897367" y="4880499"/>
                  <a:pt x="5917141" y="4882209"/>
                  <a:pt x="5937206" y="4884079"/>
                </a:cubicBezTo>
                <a:cubicBezTo>
                  <a:pt x="5903256" y="4880820"/>
                  <a:pt x="5870323" y="4874462"/>
                  <a:pt x="5837755" y="4863242"/>
                </a:cubicBezTo>
                <a:cubicBezTo>
                  <a:pt x="5856075" y="4869867"/>
                  <a:pt x="5874322" y="4876492"/>
                  <a:pt x="5892642" y="4883117"/>
                </a:cubicBezTo>
                <a:cubicBezTo>
                  <a:pt x="5866325" y="4873233"/>
                  <a:pt x="5841680" y="4860838"/>
                  <a:pt x="5818562" y="4845237"/>
                </a:cubicBezTo>
                <a:cubicBezTo>
                  <a:pt x="5834629" y="4856189"/>
                  <a:pt x="5850404" y="4866982"/>
                  <a:pt x="5866471" y="4877935"/>
                </a:cubicBezTo>
                <a:cubicBezTo>
                  <a:pt x="5844297" y="4861960"/>
                  <a:pt x="5824524" y="4843848"/>
                  <a:pt x="5806494" y="4823224"/>
                </a:cubicBezTo>
                <a:cubicBezTo>
                  <a:pt x="5818999" y="4837864"/>
                  <a:pt x="5831866" y="4852663"/>
                  <a:pt x="5844370" y="4867249"/>
                </a:cubicBezTo>
                <a:cubicBezTo>
                  <a:pt x="5822924" y="4841336"/>
                  <a:pt x="5804968" y="4813393"/>
                  <a:pt x="5790137" y="4783046"/>
                </a:cubicBezTo>
                <a:cubicBezTo>
                  <a:pt x="5798716" y="4800891"/>
                  <a:pt x="5807294" y="4819003"/>
                  <a:pt x="5815873" y="4836848"/>
                </a:cubicBezTo>
                <a:cubicBezTo>
                  <a:pt x="5795880" y="4793999"/>
                  <a:pt x="5782431" y="4749600"/>
                  <a:pt x="5773853" y="4703332"/>
                </a:cubicBezTo>
                <a:cubicBezTo>
                  <a:pt x="5777270" y="4722566"/>
                  <a:pt x="5780759" y="4742067"/>
                  <a:pt x="5784176" y="4761248"/>
                </a:cubicBezTo>
                <a:cubicBezTo>
                  <a:pt x="5776107" y="4713750"/>
                  <a:pt x="5773853" y="4667107"/>
                  <a:pt x="5777560" y="4619075"/>
                </a:cubicBezTo>
                <a:cubicBezTo>
                  <a:pt x="5775888" y="4637989"/>
                  <a:pt x="5774362" y="4656582"/>
                  <a:pt x="5772617" y="4675549"/>
                </a:cubicBezTo>
                <a:cubicBezTo>
                  <a:pt x="5781341" y="4576653"/>
                  <a:pt x="5806858" y="4481231"/>
                  <a:pt x="5840008" y="4388052"/>
                </a:cubicBezTo>
                <a:cubicBezTo>
                  <a:pt x="5833538" y="4406004"/>
                  <a:pt x="5827286" y="4423635"/>
                  <a:pt x="5820816" y="4441641"/>
                </a:cubicBezTo>
                <a:cubicBezTo>
                  <a:pt x="5889298" y="4251543"/>
                  <a:pt x="5984606" y="4071490"/>
                  <a:pt x="6040947" y="3876692"/>
                </a:cubicBezTo>
                <a:cubicBezTo>
                  <a:pt x="6098669" y="3676710"/>
                  <a:pt x="6112118" y="3441466"/>
                  <a:pt x="6038548" y="3243782"/>
                </a:cubicBezTo>
                <a:cubicBezTo>
                  <a:pt x="5956398" y="3022910"/>
                  <a:pt x="5774798" y="2853970"/>
                  <a:pt x="5542745" y="2803000"/>
                </a:cubicBezTo>
                <a:cubicBezTo>
                  <a:pt x="5357436" y="2762234"/>
                  <a:pt x="5159042" y="2797604"/>
                  <a:pt x="4982967" y="2861397"/>
                </a:cubicBezTo>
                <a:cubicBezTo>
                  <a:pt x="4784718" y="2933204"/>
                  <a:pt x="4603263" y="3043320"/>
                  <a:pt x="4413666" y="3134361"/>
                </a:cubicBezTo>
                <a:cubicBezTo>
                  <a:pt x="4434676" y="3124263"/>
                  <a:pt x="4455903" y="3114326"/>
                  <a:pt x="4476913" y="3104174"/>
                </a:cubicBezTo>
                <a:cubicBezTo>
                  <a:pt x="4233374" y="3220434"/>
                  <a:pt x="3977621" y="3312704"/>
                  <a:pt x="3711617" y="3361270"/>
                </a:cubicBezTo>
                <a:cubicBezTo>
                  <a:pt x="3735317" y="3356996"/>
                  <a:pt x="3759235" y="3352615"/>
                  <a:pt x="3782934" y="3348287"/>
                </a:cubicBezTo>
                <a:cubicBezTo>
                  <a:pt x="3611439" y="3378848"/>
                  <a:pt x="3437035" y="3390015"/>
                  <a:pt x="3263431" y="3375055"/>
                </a:cubicBezTo>
                <a:cubicBezTo>
                  <a:pt x="3287204" y="3377139"/>
                  <a:pt x="3311049" y="3379222"/>
                  <a:pt x="3334530" y="3381359"/>
                </a:cubicBezTo>
                <a:cubicBezTo>
                  <a:pt x="3208690" y="3369605"/>
                  <a:pt x="3083067" y="3345509"/>
                  <a:pt x="2963696" y="3302713"/>
                </a:cubicBezTo>
                <a:cubicBezTo>
                  <a:pt x="2986087" y="3310834"/>
                  <a:pt x="3008478" y="3318902"/>
                  <a:pt x="3030869" y="3327023"/>
                </a:cubicBezTo>
                <a:cubicBezTo>
                  <a:pt x="2981798" y="3308857"/>
                  <a:pt x="2934835" y="3286685"/>
                  <a:pt x="2891216" y="3257620"/>
                </a:cubicBezTo>
                <a:cubicBezTo>
                  <a:pt x="2910990" y="3271297"/>
                  <a:pt x="2930836" y="3284654"/>
                  <a:pt x="2950610" y="3298332"/>
                </a:cubicBezTo>
                <a:cubicBezTo>
                  <a:pt x="2921458" y="3277923"/>
                  <a:pt x="2895214" y="3255216"/>
                  <a:pt x="2872023" y="3228448"/>
                </a:cubicBezTo>
                <a:cubicBezTo>
                  <a:pt x="2888017" y="3246934"/>
                  <a:pt x="2904011" y="3265474"/>
                  <a:pt x="2919713" y="3283800"/>
                </a:cubicBezTo>
                <a:cubicBezTo>
                  <a:pt x="2901902" y="3262268"/>
                  <a:pt x="2886999" y="3239508"/>
                  <a:pt x="2874495" y="3214557"/>
                </a:cubicBezTo>
                <a:cubicBezTo>
                  <a:pt x="2885545" y="3237477"/>
                  <a:pt x="2896159" y="3260184"/>
                  <a:pt x="2907209" y="3283105"/>
                </a:cubicBezTo>
                <a:cubicBezTo>
                  <a:pt x="2889980" y="3246881"/>
                  <a:pt x="2878639" y="3209321"/>
                  <a:pt x="2871224" y="3169944"/>
                </a:cubicBezTo>
                <a:cubicBezTo>
                  <a:pt x="2875658" y="3195002"/>
                  <a:pt x="2880165" y="3220006"/>
                  <a:pt x="2884818" y="3244957"/>
                </a:cubicBezTo>
                <a:cubicBezTo>
                  <a:pt x="2876167" y="3192277"/>
                  <a:pt x="2875440" y="3139918"/>
                  <a:pt x="2879438" y="3086810"/>
                </a:cubicBezTo>
                <a:cubicBezTo>
                  <a:pt x="2877330" y="3111441"/>
                  <a:pt x="2875004" y="3136124"/>
                  <a:pt x="2872968" y="3160755"/>
                </a:cubicBezTo>
                <a:cubicBezTo>
                  <a:pt x="2879875" y="3085528"/>
                  <a:pt x="2897104" y="3012866"/>
                  <a:pt x="2922040" y="2941806"/>
                </a:cubicBezTo>
                <a:cubicBezTo>
                  <a:pt x="2913679" y="2965101"/>
                  <a:pt x="2905246" y="2988182"/>
                  <a:pt x="2896886" y="3011476"/>
                </a:cubicBezTo>
                <a:cubicBezTo>
                  <a:pt x="2984342" y="2769020"/>
                  <a:pt x="3148859" y="2565779"/>
                  <a:pt x="3285822" y="2350731"/>
                </a:cubicBezTo>
                <a:cubicBezTo>
                  <a:pt x="3443869" y="2102504"/>
                  <a:pt x="3548191" y="1804428"/>
                  <a:pt x="3528417" y="1506620"/>
                </a:cubicBezTo>
                <a:cubicBezTo>
                  <a:pt x="3517803" y="1345160"/>
                  <a:pt x="3470549" y="1169595"/>
                  <a:pt x="3368989" y="1040513"/>
                </a:cubicBezTo>
                <a:cubicBezTo>
                  <a:pt x="3298036" y="950326"/>
                  <a:pt x="3227155" y="886853"/>
                  <a:pt x="3128939" y="826907"/>
                </a:cubicBezTo>
                <a:cubicBezTo>
                  <a:pt x="3061257" y="785500"/>
                  <a:pt x="2981725" y="756596"/>
                  <a:pt x="2904301" y="740353"/>
                </a:cubicBezTo>
                <a:cubicBezTo>
                  <a:pt x="2588136" y="673889"/>
                  <a:pt x="2278150" y="808795"/>
                  <a:pt x="2015927" y="974262"/>
                </a:cubicBezTo>
                <a:cubicBezTo>
                  <a:pt x="1888632" y="1054618"/>
                  <a:pt x="1769625" y="1146514"/>
                  <a:pt x="1644729" y="1230022"/>
                </a:cubicBezTo>
                <a:cubicBezTo>
                  <a:pt x="1490899" y="1332604"/>
                  <a:pt x="1329872" y="1423913"/>
                  <a:pt x="1162884" y="1503681"/>
                </a:cubicBezTo>
                <a:cubicBezTo>
                  <a:pt x="1189928" y="1490805"/>
                  <a:pt x="1216681" y="1477982"/>
                  <a:pt x="1243724" y="1465053"/>
                </a:cubicBezTo>
                <a:cubicBezTo>
                  <a:pt x="1099709" y="1533280"/>
                  <a:pt x="951550" y="1599798"/>
                  <a:pt x="793649" y="1628436"/>
                </a:cubicBezTo>
                <a:cubicBezTo>
                  <a:pt x="823164" y="1623093"/>
                  <a:pt x="852898" y="1617697"/>
                  <a:pt x="882341" y="1612354"/>
                </a:cubicBezTo>
                <a:cubicBezTo>
                  <a:pt x="824545" y="1622345"/>
                  <a:pt x="766387" y="1626673"/>
                  <a:pt x="707792" y="1622185"/>
                </a:cubicBezTo>
                <a:cubicBezTo>
                  <a:pt x="736726" y="1624803"/>
                  <a:pt x="765660" y="1627207"/>
                  <a:pt x="794666" y="1629825"/>
                </a:cubicBezTo>
                <a:cubicBezTo>
                  <a:pt x="755046" y="1626192"/>
                  <a:pt x="716588" y="1618284"/>
                  <a:pt x="679149" y="1605034"/>
                </a:cubicBezTo>
                <a:cubicBezTo>
                  <a:pt x="706192" y="1614651"/>
                  <a:pt x="733382" y="1624536"/>
                  <a:pt x="760207" y="1634259"/>
                </a:cubicBezTo>
                <a:cubicBezTo>
                  <a:pt x="730692" y="1623200"/>
                  <a:pt x="702848" y="1609309"/>
                  <a:pt x="676386" y="1591944"/>
                </a:cubicBezTo>
                <a:cubicBezTo>
                  <a:pt x="700013" y="1608293"/>
                  <a:pt x="723931" y="1624536"/>
                  <a:pt x="747630" y="1640831"/>
                </a:cubicBezTo>
                <a:cubicBezTo>
                  <a:pt x="720078" y="1621864"/>
                  <a:pt x="695288" y="1600333"/>
                  <a:pt x="672969" y="1575221"/>
                </a:cubicBezTo>
                <a:cubicBezTo>
                  <a:pt x="692016" y="1597180"/>
                  <a:pt x="711209" y="1619460"/>
                  <a:pt x="730038" y="1641472"/>
                </a:cubicBezTo>
                <a:cubicBezTo>
                  <a:pt x="707065" y="1614331"/>
                  <a:pt x="687945" y="1585159"/>
                  <a:pt x="672388" y="1553423"/>
                </a:cubicBezTo>
                <a:cubicBezTo>
                  <a:pt x="685328" y="1580671"/>
                  <a:pt x="698341" y="1607973"/>
                  <a:pt x="711572" y="1635168"/>
                </a:cubicBezTo>
                <a:cubicBezTo>
                  <a:pt x="692234" y="1594349"/>
                  <a:pt x="679294" y="1551713"/>
                  <a:pt x="670861" y="1507368"/>
                </a:cubicBezTo>
                <a:cubicBezTo>
                  <a:pt x="676241" y="1537074"/>
                  <a:pt x="681766" y="1567047"/>
                  <a:pt x="686927" y="1596913"/>
                </a:cubicBezTo>
                <a:cubicBezTo>
                  <a:pt x="675950" y="1534402"/>
                  <a:pt x="674714" y="1471891"/>
                  <a:pt x="679876" y="1408633"/>
                </a:cubicBezTo>
                <a:cubicBezTo>
                  <a:pt x="677331" y="1437858"/>
                  <a:pt x="674787" y="1467083"/>
                  <a:pt x="672315" y="1496575"/>
                </a:cubicBezTo>
                <a:cubicBezTo>
                  <a:pt x="680457" y="1409541"/>
                  <a:pt x="700304" y="1324323"/>
                  <a:pt x="729383" y="1241937"/>
                </a:cubicBezTo>
                <a:cubicBezTo>
                  <a:pt x="719569" y="1269346"/>
                  <a:pt x="709464" y="1296861"/>
                  <a:pt x="699722" y="1324483"/>
                </a:cubicBezTo>
                <a:cubicBezTo>
                  <a:pt x="750538" y="1184982"/>
                  <a:pt x="821347" y="1054030"/>
                  <a:pt x="875725" y="916132"/>
                </a:cubicBezTo>
                <a:cubicBezTo>
                  <a:pt x="911856" y="824236"/>
                  <a:pt x="947697" y="729989"/>
                  <a:pt x="967616" y="632963"/>
                </a:cubicBezTo>
                <a:cubicBezTo>
                  <a:pt x="980193" y="572643"/>
                  <a:pt x="984627" y="511307"/>
                  <a:pt x="989280" y="449918"/>
                </a:cubicBezTo>
                <a:cubicBezTo>
                  <a:pt x="992115" y="412251"/>
                  <a:pt x="992770" y="374424"/>
                  <a:pt x="989498" y="336757"/>
                </a:cubicBezTo>
                <a:cubicBezTo>
                  <a:pt x="981429" y="243525"/>
                  <a:pt x="943626" y="153232"/>
                  <a:pt x="872526" y="90133"/>
                </a:cubicBezTo>
                <a:cubicBezTo>
                  <a:pt x="809497" y="33873"/>
                  <a:pt x="708737" y="-6572"/>
                  <a:pt x="623098" y="1015"/>
                </a:cubicBezTo>
                <a:cubicBezTo>
                  <a:pt x="531280" y="9190"/>
                  <a:pt x="436481" y="44238"/>
                  <a:pt x="376433" y="117969"/>
                </a:cubicBezTo>
                <a:cubicBezTo>
                  <a:pt x="319946" y="187159"/>
                  <a:pt x="279235" y="275796"/>
                  <a:pt x="287304" y="367372"/>
                </a:cubicBezTo>
                <a:cubicBezTo>
                  <a:pt x="291230" y="411503"/>
                  <a:pt x="291666" y="455101"/>
                  <a:pt x="287813" y="499232"/>
                </a:cubicBezTo>
                <a:cubicBezTo>
                  <a:pt x="290358" y="469152"/>
                  <a:pt x="293120" y="439019"/>
                  <a:pt x="295737" y="408939"/>
                </a:cubicBezTo>
                <a:cubicBezTo>
                  <a:pt x="287086" y="496935"/>
                  <a:pt x="263677" y="582206"/>
                  <a:pt x="234016" y="665607"/>
                </a:cubicBezTo>
                <a:cubicBezTo>
                  <a:pt x="243976" y="637878"/>
                  <a:pt x="254154" y="609775"/>
                  <a:pt x="264186" y="582046"/>
                </a:cubicBezTo>
                <a:cubicBezTo>
                  <a:pt x="179565" y="816061"/>
                  <a:pt x="48417" y="1038055"/>
                  <a:pt x="14322" y="1287831"/>
                </a:cubicBezTo>
                <a:cubicBezTo>
                  <a:pt x="-7851" y="1450413"/>
                  <a:pt x="-8360" y="1610217"/>
                  <a:pt x="38749" y="1769112"/>
                </a:cubicBezTo>
                <a:cubicBezTo>
                  <a:pt x="60485" y="1842576"/>
                  <a:pt x="94217" y="1915826"/>
                  <a:pt x="138127" y="1978550"/>
                </a:cubicBezTo>
                <a:cubicBezTo>
                  <a:pt x="201884" y="2069912"/>
                  <a:pt x="273564" y="2130607"/>
                  <a:pt x="365164" y="2190767"/>
                </a:cubicBezTo>
                <a:cubicBezTo>
                  <a:pt x="427758" y="2231853"/>
                  <a:pt x="502346" y="2258460"/>
                  <a:pt x="574318" y="2276145"/>
                </a:cubicBezTo>
                <a:cubicBezTo>
                  <a:pt x="646216" y="2293616"/>
                  <a:pt x="722986" y="2299172"/>
                  <a:pt x="796993" y="2297035"/>
                </a:cubicBezTo>
                <a:cubicBezTo>
                  <a:pt x="927268" y="2293402"/>
                  <a:pt x="1060525" y="2261559"/>
                  <a:pt x="1182876" y="2217053"/>
                </a:cubicBezTo>
                <a:cubicBezTo>
                  <a:pt x="1325220" y="2165228"/>
                  <a:pt x="1463419" y="2097214"/>
                  <a:pt x="1598057" y="2028399"/>
                </a:cubicBezTo>
                <a:cubicBezTo>
                  <a:pt x="1718736" y="1966582"/>
                  <a:pt x="1836362" y="1898568"/>
                  <a:pt x="1949772" y="1824303"/>
                </a:cubicBezTo>
                <a:cubicBezTo>
                  <a:pt x="2160088" y="1687046"/>
                  <a:pt x="2352230" y="1521953"/>
                  <a:pt x="2579631" y="1411785"/>
                </a:cubicBezTo>
                <a:cubicBezTo>
                  <a:pt x="2553096" y="1424554"/>
                  <a:pt x="2526561" y="1437270"/>
                  <a:pt x="2499953" y="1449772"/>
                </a:cubicBezTo>
                <a:cubicBezTo>
                  <a:pt x="2579631" y="1411785"/>
                  <a:pt x="2661489" y="1379781"/>
                  <a:pt x="2748582" y="1363966"/>
                </a:cubicBezTo>
                <a:cubicBezTo>
                  <a:pt x="2719866" y="1369042"/>
                  <a:pt x="2691441" y="1374331"/>
                  <a:pt x="2662725" y="1379407"/>
                </a:cubicBezTo>
                <a:cubicBezTo>
                  <a:pt x="2709979" y="1371393"/>
                  <a:pt x="2757596" y="1368561"/>
                  <a:pt x="2805504" y="1372034"/>
                </a:cubicBezTo>
                <a:cubicBezTo>
                  <a:pt x="2777661" y="1369576"/>
                  <a:pt x="2749890" y="1367172"/>
                  <a:pt x="2722047" y="1364714"/>
                </a:cubicBezTo>
                <a:cubicBezTo>
                  <a:pt x="2762031" y="1368508"/>
                  <a:pt x="2800561" y="1376682"/>
                  <a:pt x="2838509" y="1389772"/>
                </a:cubicBezTo>
                <a:cubicBezTo>
                  <a:pt x="2812702" y="1380583"/>
                  <a:pt x="2787112" y="1371286"/>
                  <a:pt x="2761304" y="1362043"/>
                </a:cubicBezTo>
                <a:cubicBezTo>
                  <a:pt x="2798598" y="1375667"/>
                  <a:pt x="2833275" y="1393405"/>
                  <a:pt x="2866426" y="1414990"/>
                </a:cubicBezTo>
                <a:cubicBezTo>
                  <a:pt x="2843889" y="1399710"/>
                  <a:pt x="2821353" y="1384162"/>
                  <a:pt x="2799107" y="1368775"/>
                </a:cubicBezTo>
                <a:cubicBezTo>
                  <a:pt x="2831312" y="1390948"/>
                  <a:pt x="2860464" y="1416379"/>
                  <a:pt x="2886345" y="1445658"/>
                </a:cubicBezTo>
                <a:cubicBezTo>
                  <a:pt x="2868534" y="1424928"/>
                  <a:pt x="2850577" y="1403984"/>
                  <a:pt x="2832475" y="1383361"/>
                </a:cubicBezTo>
                <a:cubicBezTo>
                  <a:pt x="2858938" y="1414403"/>
                  <a:pt x="2880893" y="1447955"/>
                  <a:pt x="2899140" y="1484393"/>
                </a:cubicBezTo>
                <a:cubicBezTo>
                  <a:pt x="2886927" y="1458801"/>
                  <a:pt x="2874859" y="1433423"/>
                  <a:pt x="2862500" y="1407938"/>
                </a:cubicBezTo>
                <a:cubicBezTo>
                  <a:pt x="2885109" y="1455542"/>
                  <a:pt x="2900667" y="1505391"/>
                  <a:pt x="2910408" y="1557109"/>
                </a:cubicBezTo>
                <a:cubicBezTo>
                  <a:pt x="2905392" y="1529487"/>
                  <a:pt x="2900448" y="1502132"/>
                  <a:pt x="2895432" y="1474456"/>
                </a:cubicBezTo>
                <a:cubicBezTo>
                  <a:pt x="2908155" y="1546691"/>
                  <a:pt x="2909754" y="1619727"/>
                  <a:pt x="2903720" y="1692656"/>
                </a:cubicBezTo>
                <a:cubicBezTo>
                  <a:pt x="2905973" y="1666049"/>
                  <a:pt x="2908518" y="1639282"/>
                  <a:pt x="2910772" y="1612674"/>
                </a:cubicBezTo>
                <a:cubicBezTo>
                  <a:pt x="2901902" y="1710234"/>
                  <a:pt x="2879657" y="1805443"/>
                  <a:pt x="2846797" y="1897660"/>
                </a:cubicBezTo>
                <a:cubicBezTo>
                  <a:pt x="2855594" y="1873083"/>
                  <a:pt x="2864463" y="1848773"/>
                  <a:pt x="2873259" y="1824196"/>
                </a:cubicBezTo>
                <a:cubicBezTo>
                  <a:pt x="2785512" y="2065050"/>
                  <a:pt x="2618960" y="2267864"/>
                  <a:pt x="2496245" y="2490819"/>
                </a:cubicBezTo>
                <a:cubicBezTo>
                  <a:pt x="2425074" y="2619901"/>
                  <a:pt x="2365025" y="2759937"/>
                  <a:pt x="2332965" y="2903979"/>
                </a:cubicBezTo>
                <a:cubicBezTo>
                  <a:pt x="2294798" y="3074789"/>
                  <a:pt x="2287601" y="3274343"/>
                  <a:pt x="2357973" y="3437940"/>
                </a:cubicBezTo>
                <a:cubicBezTo>
                  <a:pt x="2402973" y="3542659"/>
                  <a:pt x="2465421" y="3638669"/>
                  <a:pt x="2558839" y="3707110"/>
                </a:cubicBezTo>
                <a:cubicBezTo>
                  <a:pt x="2650802" y="3774377"/>
                  <a:pt x="2739276" y="3814608"/>
                  <a:pt x="2847088" y="3850832"/>
                </a:cubicBezTo>
                <a:cubicBezTo>
                  <a:pt x="2997356" y="3901215"/>
                  <a:pt x="3158310" y="3919968"/>
                  <a:pt x="3315847" y="3928196"/>
                </a:cubicBezTo>
                <a:cubicBezTo>
                  <a:pt x="3614347" y="3943263"/>
                  <a:pt x="3919244" y="3883263"/>
                  <a:pt x="4200732" y="3787092"/>
                </a:cubicBezTo>
                <a:cubicBezTo>
                  <a:pt x="4369102" y="3729711"/>
                  <a:pt x="4531437" y="3656087"/>
                  <a:pt x="4690211" y="3576692"/>
                </a:cubicBezTo>
                <a:cubicBezTo>
                  <a:pt x="4819250" y="3512205"/>
                  <a:pt x="4942765" y="3437512"/>
                  <a:pt x="5072750" y="3374894"/>
                </a:cubicBezTo>
                <a:cubicBezTo>
                  <a:pt x="5052031" y="3384939"/>
                  <a:pt x="5031239" y="3394716"/>
                  <a:pt x="5010520" y="3404761"/>
                </a:cubicBezTo>
                <a:cubicBezTo>
                  <a:pt x="5120585" y="3352241"/>
                  <a:pt x="5235085" y="3305545"/>
                  <a:pt x="5355401" y="3283105"/>
                </a:cubicBezTo>
                <a:cubicBezTo>
                  <a:pt x="5333301" y="3287165"/>
                  <a:pt x="5311128" y="3290959"/>
                  <a:pt x="5289100" y="3295073"/>
                </a:cubicBezTo>
                <a:cubicBezTo>
                  <a:pt x="5343406" y="3285616"/>
                  <a:pt x="5398366" y="3281502"/>
                  <a:pt x="5453544" y="3285723"/>
                </a:cubicBezTo>
                <a:cubicBezTo>
                  <a:pt x="5432316" y="3283959"/>
                  <a:pt x="5410797" y="3281983"/>
                  <a:pt x="5389642" y="3280166"/>
                </a:cubicBezTo>
                <a:cubicBezTo>
                  <a:pt x="5430426" y="3283960"/>
                  <a:pt x="5470119" y="3292081"/>
                  <a:pt x="5508504" y="3305865"/>
                </a:cubicBezTo>
                <a:cubicBezTo>
                  <a:pt x="5488730" y="3298919"/>
                  <a:pt x="5469101" y="3291600"/>
                  <a:pt x="5449255" y="3284601"/>
                </a:cubicBezTo>
                <a:cubicBezTo>
                  <a:pt x="5483859" y="3297691"/>
                  <a:pt x="5516210" y="3314253"/>
                  <a:pt x="5546889" y="3334983"/>
                </a:cubicBezTo>
                <a:cubicBezTo>
                  <a:pt x="5529732" y="3323229"/>
                  <a:pt x="5512575" y="3311528"/>
                  <a:pt x="5495418" y="3299774"/>
                </a:cubicBezTo>
                <a:cubicBezTo>
                  <a:pt x="5525297" y="3320772"/>
                  <a:pt x="5552341" y="3344921"/>
                  <a:pt x="5576259" y="3372543"/>
                </a:cubicBezTo>
                <a:cubicBezTo>
                  <a:pt x="5562519" y="3356675"/>
                  <a:pt x="5549069" y="3340914"/>
                  <a:pt x="5535329" y="3325046"/>
                </a:cubicBezTo>
                <a:cubicBezTo>
                  <a:pt x="5560701" y="3355286"/>
                  <a:pt x="5581856" y="3387984"/>
                  <a:pt x="5599231" y="3423621"/>
                </a:cubicBezTo>
                <a:cubicBezTo>
                  <a:pt x="5589926" y="3404333"/>
                  <a:pt x="5580911" y="3384939"/>
                  <a:pt x="5571606" y="3365651"/>
                </a:cubicBezTo>
                <a:cubicBezTo>
                  <a:pt x="5593924" y="3413309"/>
                  <a:pt x="5608973" y="3463371"/>
                  <a:pt x="5618496" y="3515143"/>
                </a:cubicBezTo>
                <a:cubicBezTo>
                  <a:pt x="5614789" y="3494306"/>
                  <a:pt x="5610936" y="3473576"/>
                  <a:pt x="5607301" y="3452739"/>
                </a:cubicBezTo>
                <a:cubicBezTo>
                  <a:pt x="5619151" y="3522997"/>
                  <a:pt x="5620459" y="3593629"/>
                  <a:pt x="5614425" y="3664635"/>
                </a:cubicBezTo>
                <a:cubicBezTo>
                  <a:pt x="5616025" y="3644599"/>
                  <a:pt x="5617915" y="3624510"/>
                  <a:pt x="5619514" y="3604475"/>
                </a:cubicBezTo>
                <a:cubicBezTo>
                  <a:pt x="5609336" y="3712773"/>
                  <a:pt x="5581493" y="3816210"/>
                  <a:pt x="5544780" y="3918312"/>
                </a:cubicBezTo>
                <a:cubicBezTo>
                  <a:pt x="5551396" y="3899986"/>
                  <a:pt x="5558011" y="3881713"/>
                  <a:pt x="5564700" y="3863387"/>
                </a:cubicBezTo>
                <a:cubicBezTo>
                  <a:pt x="5441621" y="4203404"/>
                  <a:pt x="5257840" y="4560892"/>
                  <a:pt x="5374739" y="4930668"/>
                </a:cubicBezTo>
                <a:cubicBezTo>
                  <a:pt x="5439949" y="5136954"/>
                  <a:pt x="5609555" y="5300818"/>
                  <a:pt x="5827286" y="5333035"/>
                </a:cubicBezTo>
                <a:cubicBezTo>
                  <a:pt x="6032441" y="5363703"/>
                  <a:pt x="6245448" y="5316686"/>
                  <a:pt x="6445223" y="5271967"/>
                </a:cubicBezTo>
                <a:cubicBezTo>
                  <a:pt x="6551217" y="5248298"/>
                  <a:pt x="6656339" y="5219126"/>
                  <a:pt x="6759498" y="5184986"/>
                </a:cubicBezTo>
                <a:cubicBezTo>
                  <a:pt x="6866001" y="5149776"/>
                  <a:pt x="6972795" y="5115582"/>
                  <a:pt x="7077263" y="5074336"/>
                </a:cubicBezTo>
                <a:cubicBezTo>
                  <a:pt x="7148871" y="5045912"/>
                  <a:pt x="7201868" y="5002903"/>
                  <a:pt x="7239380" y="4936224"/>
                </a:cubicBezTo>
                <a:cubicBezTo>
                  <a:pt x="7282708" y="4859822"/>
                  <a:pt x="7276893" y="4766750"/>
                  <a:pt x="7240471" y="4690188"/>
                </a:cubicBezTo>
                <a:cubicBezTo>
                  <a:pt x="7207684" y="4621372"/>
                  <a:pt x="7156867" y="4575371"/>
                  <a:pt x="7085042" y="4549565"/>
                </a:cubicBezTo>
                <a:cubicBezTo>
                  <a:pt x="7000493" y="4518096"/>
                  <a:pt x="6918344" y="4530117"/>
                  <a:pt x="6840193" y="4576279"/>
                </a:cubicBezTo>
                <a:lnTo>
                  <a:pt x="6840047" y="4576546"/>
                </a:lnTo>
              </a:path>
            </a:pathLst>
          </a:custGeom>
          <a:solidFill>
            <a:srgbClr val="BFE5FF">
              <a:alpha val="27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267200" y="3026338"/>
            <a:ext cx="3474720" cy="3108960"/>
          </a:xfrm>
          <a:custGeom>
            <a:avLst/>
            <a:gdLst/>
            <a:ahLst/>
            <a:cxnLst/>
            <a:rect l="l" t="t" r="r" b="b"/>
            <a:pathLst>
              <a:path w="3474720" h="3108960">
                <a:moveTo>
                  <a:pt x="0" y="0"/>
                </a:moveTo>
                <a:lnTo>
                  <a:pt x="3474720" y="0"/>
                </a:lnTo>
                <a:lnTo>
                  <a:pt x="3474720" y="3108960"/>
                </a:lnTo>
                <a:lnTo>
                  <a:pt x="0" y="310896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562368" y="828013"/>
            <a:ext cx="668578" cy="351271"/>
          </a:xfrm>
          <a:custGeom>
            <a:avLst/>
            <a:gdLst/>
            <a:ahLst/>
            <a:cxnLst/>
            <a:rect l="l" t="t" r="r" b="b"/>
            <a:pathLst>
              <a:path w="668578" h="351271">
                <a:moveTo>
                  <a:pt x="106444" y="338597"/>
                </a:moveTo>
                <a:cubicBezTo>
                  <a:pt x="94276" y="338597"/>
                  <a:pt x="82115" y="336061"/>
                  <a:pt x="69947" y="330992"/>
                </a:cubicBezTo>
                <a:cubicBezTo>
                  <a:pt x="22297" y="310717"/>
                  <a:pt x="0" y="255975"/>
                  <a:pt x="20271" y="208325"/>
                </a:cubicBezTo>
                <a:cubicBezTo>
                  <a:pt x="73497" y="81604"/>
                  <a:pt x="196669" y="-4"/>
                  <a:pt x="334028" y="-4"/>
                </a:cubicBezTo>
                <a:cubicBezTo>
                  <a:pt x="471394" y="-4"/>
                  <a:pt x="594566" y="81604"/>
                  <a:pt x="648293" y="208325"/>
                </a:cubicBezTo>
                <a:cubicBezTo>
                  <a:pt x="668571" y="255971"/>
                  <a:pt x="646268" y="311223"/>
                  <a:pt x="598618" y="330992"/>
                </a:cubicBezTo>
                <a:cubicBezTo>
                  <a:pt x="550968" y="351268"/>
                  <a:pt x="495724" y="328965"/>
                  <a:pt x="475954" y="281319"/>
                </a:cubicBezTo>
                <a:cubicBezTo>
                  <a:pt x="451624" y="224547"/>
                  <a:pt x="395865" y="187544"/>
                  <a:pt x="334028" y="187544"/>
                </a:cubicBezTo>
                <a:cubicBezTo>
                  <a:pt x="272191" y="187544"/>
                  <a:pt x="216940" y="224547"/>
                  <a:pt x="192611" y="281319"/>
                </a:cubicBezTo>
                <a:cubicBezTo>
                  <a:pt x="177909" y="316801"/>
                  <a:pt x="142935" y="338597"/>
                  <a:pt x="106438" y="338597"/>
                </a:cubicBezTo>
                <a:lnTo>
                  <a:pt x="106444" y="338597"/>
                </a:lnTo>
              </a:path>
            </a:pathLst>
          </a:custGeom>
          <a:solidFill>
            <a:srgbClr val="C6FD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782451" y="339563"/>
            <a:ext cx="469893" cy="469893"/>
          </a:xfrm>
          <a:custGeom>
            <a:avLst/>
            <a:gdLst/>
            <a:ahLst/>
            <a:cxnLst/>
            <a:rect l="l" t="t" r="r" b="b"/>
            <a:pathLst>
              <a:path w="469893" h="469893">
                <a:moveTo>
                  <a:pt x="261561" y="16949"/>
                </a:moveTo>
                <a:lnTo>
                  <a:pt x="295845" y="90407"/>
                </a:lnTo>
                <a:cubicBezTo>
                  <a:pt x="313038" y="127247"/>
                  <a:pt x="342646" y="156855"/>
                  <a:pt x="379486" y="174048"/>
                </a:cubicBezTo>
                <a:lnTo>
                  <a:pt x="452944" y="208332"/>
                </a:lnTo>
                <a:cubicBezTo>
                  <a:pt x="463282" y="213158"/>
                  <a:pt x="469893" y="223538"/>
                  <a:pt x="469893" y="234947"/>
                </a:cubicBezTo>
                <a:cubicBezTo>
                  <a:pt x="469893" y="246356"/>
                  <a:pt x="463286" y="256736"/>
                  <a:pt x="452944" y="261561"/>
                </a:cubicBezTo>
                <a:lnTo>
                  <a:pt x="379486" y="295845"/>
                </a:lnTo>
                <a:cubicBezTo>
                  <a:pt x="342646" y="313038"/>
                  <a:pt x="313038" y="342646"/>
                  <a:pt x="295845" y="379486"/>
                </a:cubicBezTo>
                <a:lnTo>
                  <a:pt x="261561" y="452944"/>
                </a:lnTo>
                <a:cubicBezTo>
                  <a:pt x="256735" y="463282"/>
                  <a:pt x="246356" y="469893"/>
                  <a:pt x="234947" y="469893"/>
                </a:cubicBezTo>
                <a:cubicBezTo>
                  <a:pt x="223537" y="469893"/>
                  <a:pt x="213158" y="463286"/>
                  <a:pt x="208332" y="452944"/>
                </a:cubicBezTo>
                <a:lnTo>
                  <a:pt x="174048" y="379486"/>
                </a:lnTo>
                <a:cubicBezTo>
                  <a:pt x="156855" y="342646"/>
                  <a:pt x="127247" y="313038"/>
                  <a:pt x="90407" y="295845"/>
                </a:cubicBezTo>
                <a:lnTo>
                  <a:pt x="16949" y="261561"/>
                </a:lnTo>
                <a:cubicBezTo>
                  <a:pt x="6611" y="256736"/>
                  <a:pt x="0" y="246356"/>
                  <a:pt x="0" y="234947"/>
                </a:cubicBezTo>
                <a:cubicBezTo>
                  <a:pt x="0" y="223538"/>
                  <a:pt x="6607" y="213158"/>
                  <a:pt x="16949" y="208332"/>
                </a:cubicBezTo>
                <a:lnTo>
                  <a:pt x="90407" y="174048"/>
                </a:lnTo>
                <a:cubicBezTo>
                  <a:pt x="127247" y="156855"/>
                  <a:pt x="156855" y="127247"/>
                  <a:pt x="174048" y="90407"/>
                </a:cubicBezTo>
                <a:lnTo>
                  <a:pt x="208332" y="16949"/>
                </a:lnTo>
                <a:cubicBezTo>
                  <a:pt x="213158" y="6611"/>
                  <a:pt x="223537" y="0"/>
                  <a:pt x="234947" y="0"/>
                </a:cubicBezTo>
                <a:cubicBezTo>
                  <a:pt x="246356" y="0"/>
                  <a:pt x="256735" y="6607"/>
                  <a:pt x="261561" y="16949"/>
                </a:cubicBezTo>
                <a:lnTo>
                  <a:pt x="261561" y="16949"/>
                </a:lnTo>
              </a:path>
            </a:pathLst>
          </a:custGeom>
          <a:solidFill>
            <a:srgbClr val="40AFFF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0309539" y="3021211"/>
            <a:ext cx="239397" cy="125780"/>
          </a:xfrm>
          <a:custGeom>
            <a:avLst/>
            <a:gdLst/>
            <a:ahLst/>
            <a:cxnLst/>
            <a:rect l="l" t="t" r="r" b="b"/>
            <a:pathLst>
              <a:path w="239397" h="125780">
                <a:moveTo>
                  <a:pt x="38114" y="121241"/>
                </a:moveTo>
                <a:cubicBezTo>
                  <a:pt x="33757" y="121241"/>
                  <a:pt x="29403" y="120333"/>
                  <a:pt x="25046" y="118518"/>
                </a:cubicBezTo>
                <a:cubicBezTo>
                  <a:pt x="7984" y="111258"/>
                  <a:pt x="0" y="91657"/>
                  <a:pt x="7259" y="74595"/>
                </a:cubicBezTo>
                <a:cubicBezTo>
                  <a:pt x="26317" y="29220"/>
                  <a:pt x="70421" y="-1"/>
                  <a:pt x="119605" y="-1"/>
                </a:cubicBezTo>
                <a:cubicBezTo>
                  <a:pt x="168792" y="-1"/>
                  <a:pt x="212896" y="29220"/>
                  <a:pt x="232134" y="74595"/>
                </a:cubicBezTo>
                <a:cubicBezTo>
                  <a:pt x="239395" y="91655"/>
                  <a:pt x="231409" y="111439"/>
                  <a:pt x="214347" y="118518"/>
                </a:cubicBezTo>
                <a:cubicBezTo>
                  <a:pt x="197285" y="125778"/>
                  <a:pt x="177504" y="117793"/>
                  <a:pt x="170425" y="100732"/>
                </a:cubicBezTo>
                <a:cubicBezTo>
                  <a:pt x="161713" y="80403"/>
                  <a:pt x="141747" y="67154"/>
                  <a:pt x="119605" y="67154"/>
                </a:cubicBezTo>
                <a:cubicBezTo>
                  <a:pt x="97463" y="67154"/>
                  <a:pt x="77680" y="80403"/>
                  <a:pt x="68968" y="100732"/>
                </a:cubicBezTo>
                <a:cubicBezTo>
                  <a:pt x="63703" y="113437"/>
                  <a:pt x="51181" y="121241"/>
                  <a:pt x="38112" y="121241"/>
                </a:cubicBezTo>
                <a:lnTo>
                  <a:pt x="38114" y="121241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0316800" y="5862241"/>
            <a:ext cx="1875200" cy="186303"/>
          </a:xfrm>
          <a:custGeom>
            <a:avLst/>
            <a:gdLst/>
            <a:ahLst/>
            <a:cxnLst/>
            <a:rect l="l" t="t" r="r" b="b"/>
            <a:pathLst>
              <a:path w="1875200" h="186303">
                <a:moveTo>
                  <a:pt x="1875200" y="237"/>
                </a:moveTo>
                <a:cubicBezTo>
                  <a:pt x="1820707" y="-3054"/>
                  <a:pt x="1766232" y="27917"/>
                  <a:pt x="1711739" y="93151"/>
                </a:cubicBezTo>
                <a:cubicBezTo>
                  <a:pt x="1607984" y="217354"/>
                  <a:pt x="1504248" y="217354"/>
                  <a:pt x="1400512" y="93151"/>
                </a:cubicBezTo>
                <a:cubicBezTo>
                  <a:pt x="1296776" y="-31051"/>
                  <a:pt x="1193040" y="-31051"/>
                  <a:pt x="1089304" y="93151"/>
                </a:cubicBezTo>
                <a:cubicBezTo>
                  <a:pt x="985568" y="217354"/>
                  <a:pt x="881813" y="217354"/>
                  <a:pt x="778077" y="93151"/>
                </a:cubicBezTo>
                <a:cubicBezTo>
                  <a:pt x="674341" y="-31051"/>
                  <a:pt x="570605" y="-31051"/>
                  <a:pt x="466850" y="93151"/>
                </a:cubicBezTo>
                <a:cubicBezTo>
                  <a:pt x="363114" y="217354"/>
                  <a:pt x="259378" y="217354"/>
                  <a:pt x="155623" y="93151"/>
                </a:cubicBezTo>
                <a:cubicBezTo>
                  <a:pt x="103736" y="31038"/>
                  <a:pt x="51868" y="-11"/>
                  <a:pt x="-19" y="0"/>
                </a:cubicBezTo>
              </a:path>
            </a:pathLst>
          </a:custGeom>
          <a:noFill/>
          <a:ln w="28575">
            <a:solidFill>
              <a:srgbClr val="40AF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10316115" y="6132060"/>
            <a:ext cx="1875199" cy="186303"/>
          </a:xfrm>
          <a:custGeom>
            <a:avLst/>
            <a:gdLst/>
            <a:ahLst/>
            <a:cxnLst/>
            <a:rect l="l" t="t" r="r" b="b"/>
            <a:pathLst>
              <a:path w="1875199" h="186303">
                <a:moveTo>
                  <a:pt x="1875199" y="237"/>
                </a:moveTo>
                <a:cubicBezTo>
                  <a:pt x="1820706" y="-3055"/>
                  <a:pt x="1766231" y="27917"/>
                  <a:pt x="1711738" y="93151"/>
                </a:cubicBezTo>
                <a:cubicBezTo>
                  <a:pt x="1608002" y="217354"/>
                  <a:pt x="1504266" y="217354"/>
                  <a:pt x="1400511" y="93151"/>
                </a:cubicBezTo>
                <a:cubicBezTo>
                  <a:pt x="1296775" y="-31051"/>
                  <a:pt x="1193039" y="-31051"/>
                  <a:pt x="1089303" y="93151"/>
                </a:cubicBezTo>
                <a:cubicBezTo>
                  <a:pt x="985567" y="217354"/>
                  <a:pt x="881831" y="217354"/>
                  <a:pt x="778095" y="93151"/>
                </a:cubicBezTo>
                <a:cubicBezTo>
                  <a:pt x="674340" y="-31051"/>
                  <a:pt x="570604" y="-31051"/>
                  <a:pt x="466868" y="93151"/>
                </a:cubicBezTo>
                <a:cubicBezTo>
                  <a:pt x="363132" y="217354"/>
                  <a:pt x="259396" y="217354"/>
                  <a:pt x="155641" y="93151"/>
                </a:cubicBezTo>
                <a:cubicBezTo>
                  <a:pt x="103755" y="31040"/>
                  <a:pt x="51887" y="-11"/>
                  <a:pt x="0" y="0"/>
                </a:cubicBezTo>
              </a:path>
            </a:pathLst>
          </a:custGeom>
          <a:noFill/>
          <a:ln w="28575">
            <a:solidFill>
              <a:srgbClr val="40AF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0315429" y="6401879"/>
            <a:ext cx="1875203" cy="186302"/>
          </a:xfrm>
          <a:custGeom>
            <a:avLst/>
            <a:gdLst/>
            <a:ahLst/>
            <a:cxnLst/>
            <a:rect l="l" t="t" r="r" b="b"/>
            <a:pathLst>
              <a:path w="1875203" h="186302">
                <a:moveTo>
                  <a:pt x="1875203" y="237"/>
                </a:moveTo>
                <a:cubicBezTo>
                  <a:pt x="1820710" y="-3055"/>
                  <a:pt x="1766235" y="27917"/>
                  <a:pt x="1711742" y="93151"/>
                </a:cubicBezTo>
                <a:cubicBezTo>
                  <a:pt x="1608005" y="217351"/>
                  <a:pt x="1504269" y="217351"/>
                  <a:pt x="1400533" y="93151"/>
                </a:cubicBezTo>
                <a:cubicBezTo>
                  <a:pt x="1296778" y="-31051"/>
                  <a:pt x="1193042" y="-31051"/>
                  <a:pt x="1089305" y="93151"/>
                </a:cubicBezTo>
                <a:cubicBezTo>
                  <a:pt x="985569" y="217351"/>
                  <a:pt x="881833" y="217351"/>
                  <a:pt x="778097" y="93151"/>
                </a:cubicBezTo>
                <a:cubicBezTo>
                  <a:pt x="674360" y="-31051"/>
                  <a:pt x="570624" y="-31051"/>
                  <a:pt x="466869" y="93151"/>
                </a:cubicBezTo>
                <a:cubicBezTo>
                  <a:pt x="363133" y="217351"/>
                  <a:pt x="259397" y="217351"/>
                  <a:pt x="155642" y="93151"/>
                </a:cubicBezTo>
                <a:cubicBezTo>
                  <a:pt x="103755" y="31040"/>
                  <a:pt x="51887" y="-11"/>
                  <a:pt x="0" y="-2"/>
                </a:cubicBezTo>
              </a:path>
            </a:pathLst>
          </a:custGeom>
          <a:noFill/>
          <a:ln w="28575">
            <a:solidFill>
              <a:srgbClr val="40AF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0314744" y="6671698"/>
            <a:ext cx="1875201" cy="186302"/>
          </a:xfrm>
          <a:custGeom>
            <a:avLst/>
            <a:gdLst/>
            <a:ahLst/>
            <a:cxnLst/>
            <a:rect l="l" t="t" r="r" b="b"/>
            <a:pathLst>
              <a:path w="1875201" h="186302">
                <a:moveTo>
                  <a:pt x="1875201" y="239"/>
                </a:moveTo>
                <a:cubicBezTo>
                  <a:pt x="1820708" y="-3052"/>
                  <a:pt x="1766233" y="27921"/>
                  <a:pt x="1711740" y="93153"/>
                </a:cubicBezTo>
                <a:cubicBezTo>
                  <a:pt x="1608004" y="217353"/>
                  <a:pt x="1504268" y="217353"/>
                  <a:pt x="1400531" y="93153"/>
                </a:cubicBezTo>
                <a:cubicBezTo>
                  <a:pt x="1296795" y="-31047"/>
                  <a:pt x="1193059" y="-31047"/>
                  <a:pt x="1089304" y="93153"/>
                </a:cubicBezTo>
                <a:cubicBezTo>
                  <a:pt x="985568" y="217353"/>
                  <a:pt x="881832" y="217353"/>
                  <a:pt x="778096" y="93153"/>
                </a:cubicBezTo>
                <a:cubicBezTo>
                  <a:pt x="674360" y="-31047"/>
                  <a:pt x="570624" y="-31047"/>
                  <a:pt x="466869" y="93153"/>
                </a:cubicBezTo>
                <a:cubicBezTo>
                  <a:pt x="363133" y="217353"/>
                  <a:pt x="259397" y="217353"/>
                  <a:pt x="155642" y="93153"/>
                </a:cubicBezTo>
                <a:cubicBezTo>
                  <a:pt x="103755" y="31043"/>
                  <a:pt x="51887" y="-13"/>
                  <a:pt x="0" y="0"/>
                </a:cubicBezTo>
              </a:path>
            </a:pathLst>
          </a:custGeom>
          <a:noFill/>
          <a:ln w="28575">
            <a:solidFill>
              <a:srgbClr val="40AF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214359" y="3026338"/>
            <a:ext cx="3474720" cy="3108960"/>
          </a:xfrm>
          <a:custGeom>
            <a:avLst/>
            <a:gdLst/>
            <a:ahLst/>
            <a:cxnLst/>
            <a:rect l="l" t="t" r="r" b="b"/>
            <a:pathLst>
              <a:path w="3474720" h="3108960">
                <a:moveTo>
                  <a:pt x="0" y="0"/>
                </a:moveTo>
                <a:lnTo>
                  <a:pt x="3474720" y="0"/>
                </a:lnTo>
                <a:lnTo>
                  <a:pt x="3474720" y="3108960"/>
                </a:lnTo>
                <a:lnTo>
                  <a:pt x="0" y="310896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731521" y="3952067"/>
            <a:ext cx="303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Intervention Set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31521" y="4439064"/>
            <a:ext cx="30353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2–4 options grouped by mechanism (clinical pathway or business levers)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39276" y="3360337"/>
            <a:ext cx="350251" cy="365760"/>
          </a:xfrm>
          <a:custGeom>
            <a:avLst/>
            <a:gdLst/>
            <a:ahLst/>
            <a:cxnLst/>
            <a:rect l="l" t="t" r="r" b="b"/>
            <a:pathLst>
              <a:path w="350251" h="365760">
                <a:moveTo>
                  <a:pt x="175129" y="0"/>
                </a:moveTo>
                <a:cubicBezTo>
                  <a:pt x="187272" y="0"/>
                  <a:pt x="199132" y="1214"/>
                  <a:pt x="210704" y="3431"/>
                </a:cubicBezTo>
                <a:cubicBezTo>
                  <a:pt x="216346" y="4502"/>
                  <a:pt x="226276" y="7787"/>
                  <a:pt x="231705" y="17791"/>
                </a:cubicBezTo>
                <a:cubicBezTo>
                  <a:pt x="233134" y="20435"/>
                  <a:pt x="234276" y="23218"/>
                  <a:pt x="234990" y="26221"/>
                </a:cubicBezTo>
                <a:lnTo>
                  <a:pt x="241634" y="53726"/>
                </a:lnTo>
                <a:cubicBezTo>
                  <a:pt x="242636" y="57870"/>
                  <a:pt x="249634" y="61941"/>
                  <a:pt x="253708" y="60727"/>
                </a:cubicBezTo>
                <a:lnTo>
                  <a:pt x="280855" y="52724"/>
                </a:lnTo>
                <a:cubicBezTo>
                  <a:pt x="283714" y="51868"/>
                  <a:pt x="286642" y="51437"/>
                  <a:pt x="289570" y="51367"/>
                </a:cubicBezTo>
                <a:cubicBezTo>
                  <a:pt x="301072" y="51009"/>
                  <a:pt x="308858" y="58083"/>
                  <a:pt x="312644" y="62369"/>
                </a:cubicBezTo>
                <a:cubicBezTo>
                  <a:pt x="328434" y="80299"/>
                  <a:pt x="340577" y="101374"/>
                  <a:pt x="348293" y="124018"/>
                </a:cubicBezTo>
                <a:cubicBezTo>
                  <a:pt x="350149" y="129446"/>
                  <a:pt x="352293" y="139592"/>
                  <a:pt x="346363" y="149307"/>
                </a:cubicBezTo>
                <a:cubicBezTo>
                  <a:pt x="344790" y="151878"/>
                  <a:pt x="342864" y="154307"/>
                  <a:pt x="340647" y="156450"/>
                </a:cubicBezTo>
                <a:lnTo>
                  <a:pt x="320143" y="175953"/>
                </a:lnTo>
                <a:cubicBezTo>
                  <a:pt x="317142" y="178809"/>
                  <a:pt x="317142" y="187024"/>
                  <a:pt x="320143" y="189884"/>
                </a:cubicBezTo>
                <a:lnTo>
                  <a:pt x="340647" y="209387"/>
                </a:lnTo>
                <a:cubicBezTo>
                  <a:pt x="342860" y="211530"/>
                  <a:pt x="344790" y="213959"/>
                  <a:pt x="346363" y="216530"/>
                </a:cubicBezTo>
                <a:cubicBezTo>
                  <a:pt x="352219" y="226245"/>
                  <a:pt x="350079" y="236391"/>
                  <a:pt x="348293" y="241819"/>
                </a:cubicBezTo>
                <a:cubicBezTo>
                  <a:pt x="340577" y="264463"/>
                  <a:pt x="328434" y="285469"/>
                  <a:pt x="312644" y="303468"/>
                </a:cubicBezTo>
                <a:cubicBezTo>
                  <a:pt x="308858" y="307754"/>
                  <a:pt x="300998" y="314824"/>
                  <a:pt x="289570" y="314470"/>
                </a:cubicBezTo>
                <a:cubicBezTo>
                  <a:pt x="286642" y="314396"/>
                  <a:pt x="283714" y="313899"/>
                  <a:pt x="280855" y="313113"/>
                </a:cubicBezTo>
                <a:lnTo>
                  <a:pt x="253708" y="305040"/>
                </a:lnTo>
                <a:cubicBezTo>
                  <a:pt x="249634" y="303826"/>
                  <a:pt x="242636" y="307897"/>
                  <a:pt x="241634" y="312041"/>
                </a:cubicBezTo>
                <a:lnTo>
                  <a:pt x="234990" y="339546"/>
                </a:lnTo>
                <a:cubicBezTo>
                  <a:pt x="234276" y="342545"/>
                  <a:pt x="233134" y="345406"/>
                  <a:pt x="231705" y="347977"/>
                </a:cubicBezTo>
                <a:cubicBezTo>
                  <a:pt x="226202" y="357977"/>
                  <a:pt x="216273" y="361192"/>
                  <a:pt x="210704" y="362337"/>
                </a:cubicBezTo>
                <a:cubicBezTo>
                  <a:pt x="199131" y="364549"/>
                  <a:pt x="187272" y="365764"/>
                  <a:pt x="175129" y="365764"/>
                </a:cubicBezTo>
                <a:cubicBezTo>
                  <a:pt x="162986" y="365764"/>
                  <a:pt x="151126" y="364549"/>
                  <a:pt x="139554" y="362333"/>
                </a:cubicBezTo>
                <a:cubicBezTo>
                  <a:pt x="133911" y="361261"/>
                  <a:pt x="123982" y="357977"/>
                  <a:pt x="118553" y="347973"/>
                </a:cubicBezTo>
                <a:cubicBezTo>
                  <a:pt x="117124" y="345329"/>
                  <a:pt x="115982" y="342545"/>
                  <a:pt x="115268" y="339543"/>
                </a:cubicBezTo>
                <a:lnTo>
                  <a:pt x="108623" y="312037"/>
                </a:lnTo>
                <a:cubicBezTo>
                  <a:pt x="107622" y="307893"/>
                  <a:pt x="100624" y="303822"/>
                  <a:pt x="96550" y="305037"/>
                </a:cubicBezTo>
                <a:lnTo>
                  <a:pt x="69402" y="313036"/>
                </a:lnTo>
                <a:cubicBezTo>
                  <a:pt x="66544" y="313892"/>
                  <a:pt x="63616" y="314323"/>
                  <a:pt x="60688" y="314393"/>
                </a:cubicBezTo>
                <a:cubicBezTo>
                  <a:pt x="49186" y="314751"/>
                  <a:pt x="41400" y="307678"/>
                  <a:pt x="37613" y="303391"/>
                </a:cubicBezTo>
                <a:cubicBezTo>
                  <a:pt x="21898" y="285461"/>
                  <a:pt x="9681" y="264386"/>
                  <a:pt x="1965" y="241742"/>
                </a:cubicBezTo>
                <a:cubicBezTo>
                  <a:pt x="109" y="236314"/>
                  <a:pt x="-2035" y="226168"/>
                  <a:pt x="3895" y="216453"/>
                </a:cubicBezTo>
                <a:cubicBezTo>
                  <a:pt x="5467" y="213882"/>
                  <a:pt x="7394" y="211453"/>
                  <a:pt x="9611" y="209310"/>
                </a:cubicBezTo>
                <a:lnTo>
                  <a:pt x="30115" y="189808"/>
                </a:lnTo>
                <a:cubicBezTo>
                  <a:pt x="33116" y="186951"/>
                  <a:pt x="33116" y="178736"/>
                  <a:pt x="30115" y="175876"/>
                </a:cubicBezTo>
                <a:lnTo>
                  <a:pt x="9541" y="156373"/>
                </a:lnTo>
                <a:cubicBezTo>
                  <a:pt x="7327" y="154230"/>
                  <a:pt x="5397" y="151801"/>
                  <a:pt x="3825" y="149230"/>
                </a:cubicBezTo>
                <a:cubicBezTo>
                  <a:pt x="-2031" y="139516"/>
                  <a:pt x="109" y="129369"/>
                  <a:pt x="1968" y="124011"/>
                </a:cubicBezTo>
                <a:cubicBezTo>
                  <a:pt x="9684" y="101367"/>
                  <a:pt x="21828" y="80361"/>
                  <a:pt x="37617" y="62362"/>
                </a:cubicBezTo>
                <a:cubicBezTo>
                  <a:pt x="41403" y="58075"/>
                  <a:pt x="49263" y="51005"/>
                  <a:pt x="60691" y="51360"/>
                </a:cubicBezTo>
                <a:cubicBezTo>
                  <a:pt x="63620" y="51433"/>
                  <a:pt x="66548" y="51931"/>
                  <a:pt x="69406" y="52717"/>
                </a:cubicBezTo>
                <a:lnTo>
                  <a:pt x="96554" y="60720"/>
                </a:lnTo>
                <a:cubicBezTo>
                  <a:pt x="100627" y="61934"/>
                  <a:pt x="107625" y="57863"/>
                  <a:pt x="108627" y="53719"/>
                </a:cubicBezTo>
                <a:lnTo>
                  <a:pt x="115271" y="26214"/>
                </a:lnTo>
                <a:cubicBezTo>
                  <a:pt x="115986" y="23215"/>
                  <a:pt x="117127" y="20355"/>
                  <a:pt x="118556" y="17783"/>
                </a:cubicBezTo>
                <a:cubicBezTo>
                  <a:pt x="124059" y="7783"/>
                  <a:pt x="133988" y="4568"/>
                  <a:pt x="139557" y="3424"/>
                </a:cubicBezTo>
                <a:cubicBezTo>
                  <a:pt x="151130" y="1211"/>
                  <a:pt x="162989" y="-7"/>
                  <a:pt x="175132" y="-7"/>
                </a:cubicBezTo>
                <a:lnTo>
                  <a:pt x="175129" y="0"/>
                </a:lnTo>
                <a:moveTo>
                  <a:pt x="148055" y="36719"/>
                </a:moveTo>
                <a:lnTo>
                  <a:pt x="141981" y="61792"/>
                </a:lnTo>
                <a:cubicBezTo>
                  <a:pt x="136409" y="84867"/>
                  <a:pt x="109622" y="100295"/>
                  <a:pt x="86831" y="93653"/>
                </a:cubicBezTo>
                <a:lnTo>
                  <a:pt x="62183" y="86367"/>
                </a:lnTo>
                <a:cubicBezTo>
                  <a:pt x="50398" y="100156"/>
                  <a:pt x="41109" y="116158"/>
                  <a:pt x="35036" y="133301"/>
                </a:cubicBezTo>
                <a:lnTo>
                  <a:pt x="53753" y="151088"/>
                </a:lnTo>
                <a:cubicBezTo>
                  <a:pt x="70898" y="167375"/>
                  <a:pt x="70898" y="198381"/>
                  <a:pt x="53753" y="214668"/>
                </a:cubicBezTo>
                <a:lnTo>
                  <a:pt x="35036" y="232455"/>
                </a:lnTo>
                <a:cubicBezTo>
                  <a:pt x="41109" y="249602"/>
                  <a:pt x="50394" y="265600"/>
                  <a:pt x="62183" y="279389"/>
                </a:cubicBezTo>
                <a:lnTo>
                  <a:pt x="86901" y="272103"/>
                </a:lnTo>
                <a:cubicBezTo>
                  <a:pt x="109618" y="265388"/>
                  <a:pt x="136479" y="280889"/>
                  <a:pt x="142051" y="303965"/>
                </a:cubicBezTo>
                <a:lnTo>
                  <a:pt x="148125" y="329038"/>
                </a:lnTo>
                <a:cubicBezTo>
                  <a:pt x="165697" y="332253"/>
                  <a:pt x="184771" y="332253"/>
                  <a:pt x="202347" y="329038"/>
                </a:cubicBezTo>
                <a:lnTo>
                  <a:pt x="208420" y="303965"/>
                </a:lnTo>
                <a:cubicBezTo>
                  <a:pt x="213993" y="280889"/>
                  <a:pt x="240780" y="265461"/>
                  <a:pt x="263571" y="272103"/>
                </a:cubicBezTo>
                <a:lnTo>
                  <a:pt x="288288" y="279389"/>
                </a:lnTo>
                <a:cubicBezTo>
                  <a:pt x="300074" y="265600"/>
                  <a:pt x="309362" y="249598"/>
                  <a:pt x="315436" y="232455"/>
                </a:cubicBezTo>
                <a:lnTo>
                  <a:pt x="296718" y="214668"/>
                </a:lnTo>
                <a:cubicBezTo>
                  <a:pt x="279574" y="198381"/>
                  <a:pt x="279574" y="167375"/>
                  <a:pt x="296718" y="151088"/>
                </a:cubicBezTo>
                <a:lnTo>
                  <a:pt x="315436" y="133301"/>
                </a:lnTo>
                <a:cubicBezTo>
                  <a:pt x="309362" y="116158"/>
                  <a:pt x="300077" y="100152"/>
                  <a:pt x="288288" y="86367"/>
                </a:cubicBezTo>
                <a:lnTo>
                  <a:pt x="263571" y="93653"/>
                </a:lnTo>
                <a:cubicBezTo>
                  <a:pt x="240853" y="100368"/>
                  <a:pt x="213993" y="84867"/>
                  <a:pt x="208420" y="61792"/>
                </a:cubicBezTo>
                <a:lnTo>
                  <a:pt x="202347" y="36719"/>
                </a:lnTo>
                <a:cubicBezTo>
                  <a:pt x="184775" y="33504"/>
                  <a:pt x="165700" y="33504"/>
                  <a:pt x="148125" y="36719"/>
                </a:cubicBezTo>
                <a:lnTo>
                  <a:pt x="148055" y="36719"/>
                </a:lnTo>
                <a:moveTo>
                  <a:pt x="140839" y="182880"/>
                </a:moveTo>
                <a:cubicBezTo>
                  <a:pt x="140839" y="201819"/>
                  <a:pt x="156191" y="217170"/>
                  <a:pt x="175129" y="217170"/>
                </a:cubicBezTo>
                <a:cubicBezTo>
                  <a:pt x="194067" y="217170"/>
                  <a:pt x="209418" y="201819"/>
                  <a:pt x="209418" y="182880"/>
                </a:cubicBezTo>
                <a:cubicBezTo>
                  <a:pt x="209418" y="163941"/>
                  <a:pt x="194067" y="148590"/>
                  <a:pt x="175129" y="148590"/>
                </a:cubicBezTo>
                <a:cubicBezTo>
                  <a:pt x="156191" y="148590"/>
                  <a:pt x="140839" y="163941"/>
                  <a:pt x="140839" y="182880"/>
                </a:cubicBezTo>
                <a:lnTo>
                  <a:pt x="140839" y="182880"/>
                </a:lnTo>
                <a:moveTo>
                  <a:pt x="175129" y="251460"/>
                </a:moveTo>
                <a:cubicBezTo>
                  <a:pt x="137253" y="251460"/>
                  <a:pt x="106550" y="220754"/>
                  <a:pt x="106550" y="182880"/>
                </a:cubicBezTo>
                <a:cubicBezTo>
                  <a:pt x="106550" y="145006"/>
                  <a:pt x="137253" y="114300"/>
                  <a:pt x="175129" y="114300"/>
                </a:cubicBezTo>
                <a:cubicBezTo>
                  <a:pt x="213005" y="114300"/>
                  <a:pt x="243708" y="145006"/>
                  <a:pt x="243708" y="182880"/>
                </a:cubicBezTo>
                <a:cubicBezTo>
                  <a:pt x="243708" y="220754"/>
                  <a:pt x="213005" y="251460"/>
                  <a:pt x="175129" y="251460"/>
                </a:cubicBez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495800" y="3952067"/>
            <a:ext cx="303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Clinical/Business Rationale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495800" y="4439064"/>
            <a:ext cx="30353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Why each intervention targets the most likely cause(s)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52950" y="3360310"/>
            <a:ext cx="251460" cy="365760"/>
          </a:xfrm>
          <a:custGeom>
            <a:avLst/>
            <a:gdLst/>
            <a:ahLst/>
            <a:cxnLst/>
            <a:rect l="l" t="t" r="r" b="b"/>
            <a:pathLst>
              <a:path w="251460" h="365760">
                <a:moveTo>
                  <a:pt x="200881" y="177807"/>
                </a:moveTo>
                <a:cubicBezTo>
                  <a:pt x="211168" y="163092"/>
                  <a:pt x="217168" y="145159"/>
                  <a:pt x="217168" y="125730"/>
                </a:cubicBezTo>
                <a:cubicBezTo>
                  <a:pt x="217168" y="75222"/>
                  <a:pt x="176236" y="34290"/>
                  <a:pt x="125727" y="34290"/>
                </a:cubicBezTo>
                <a:cubicBezTo>
                  <a:pt x="75222" y="34290"/>
                  <a:pt x="34286" y="75222"/>
                  <a:pt x="34286" y="125730"/>
                </a:cubicBezTo>
                <a:cubicBezTo>
                  <a:pt x="34286" y="145159"/>
                  <a:pt x="40286" y="163092"/>
                  <a:pt x="50574" y="177807"/>
                </a:cubicBezTo>
                <a:cubicBezTo>
                  <a:pt x="53216" y="181593"/>
                  <a:pt x="56360" y="185879"/>
                  <a:pt x="59717" y="190451"/>
                </a:cubicBezTo>
                <a:lnTo>
                  <a:pt x="59717" y="190451"/>
                </a:lnTo>
                <a:cubicBezTo>
                  <a:pt x="68933" y="203096"/>
                  <a:pt x="79934" y="218242"/>
                  <a:pt x="88149" y="233172"/>
                </a:cubicBezTo>
                <a:cubicBezTo>
                  <a:pt x="95580" y="246745"/>
                  <a:pt x="99364" y="260889"/>
                  <a:pt x="101223" y="274247"/>
                </a:cubicBezTo>
                <a:lnTo>
                  <a:pt x="66433" y="274320"/>
                </a:lnTo>
                <a:cubicBezTo>
                  <a:pt x="64862" y="265747"/>
                  <a:pt x="62219" y="257389"/>
                  <a:pt x="58004" y="249675"/>
                </a:cubicBezTo>
                <a:cubicBezTo>
                  <a:pt x="50931" y="236815"/>
                  <a:pt x="42145" y="224745"/>
                  <a:pt x="33359" y="212671"/>
                </a:cubicBezTo>
                <a:lnTo>
                  <a:pt x="33359" y="212671"/>
                </a:lnTo>
                <a:lnTo>
                  <a:pt x="33359" y="212671"/>
                </a:lnTo>
                <a:cubicBezTo>
                  <a:pt x="29645" y="207598"/>
                  <a:pt x="25928" y="202529"/>
                  <a:pt x="22357" y="197382"/>
                </a:cubicBezTo>
                <a:cubicBezTo>
                  <a:pt x="8283" y="177094"/>
                  <a:pt x="-3" y="152376"/>
                  <a:pt x="-3" y="125730"/>
                </a:cubicBezTo>
                <a:cubicBezTo>
                  <a:pt x="-3" y="56294"/>
                  <a:pt x="56289" y="0"/>
                  <a:pt x="125727" y="0"/>
                </a:cubicBezTo>
                <a:cubicBezTo>
                  <a:pt x="195166" y="0"/>
                  <a:pt x="251457" y="56294"/>
                  <a:pt x="251457" y="125730"/>
                </a:cubicBezTo>
                <a:cubicBezTo>
                  <a:pt x="251457" y="152376"/>
                  <a:pt x="243172" y="177094"/>
                  <a:pt x="229027" y="197382"/>
                </a:cubicBezTo>
                <a:cubicBezTo>
                  <a:pt x="225456" y="202525"/>
                  <a:pt x="221740" y="207598"/>
                  <a:pt x="218026" y="212671"/>
                </a:cubicBezTo>
                <a:lnTo>
                  <a:pt x="218026" y="212671"/>
                </a:lnTo>
                <a:lnTo>
                  <a:pt x="218026" y="212671"/>
                </a:lnTo>
                <a:cubicBezTo>
                  <a:pt x="209240" y="224672"/>
                  <a:pt x="200451" y="236745"/>
                  <a:pt x="193380" y="249675"/>
                </a:cubicBezTo>
                <a:cubicBezTo>
                  <a:pt x="189166" y="257389"/>
                  <a:pt x="186523" y="265750"/>
                  <a:pt x="184951" y="274320"/>
                </a:cubicBezTo>
                <a:lnTo>
                  <a:pt x="150232" y="274320"/>
                </a:lnTo>
                <a:cubicBezTo>
                  <a:pt x="152091" y="260962"/>
                  <a:pt x="155875" y="246745"/>
                  <a:pt x="163306" y="233245"/>
                </a:cubicBezTo>
                <a:cubicBezTo>
                  <a:pt x="171521" y="218315"/>
                  <a:pt x="182522" y="203169"/>
                  <a:pt x="191738" y="190524"/>
                </a:cubicBezTo>
                <a:lnTo>
                  <a:pt x="191738" y="190524"/>
                </a:lnTo>
                <a:lnTo>
                  <a:pt x="191738" y="190524"/>
                </a:lnTo>
                <a:lnTo>
                  <a:pt x="191738" y="190524"/>
                </a:lnTo>
                <a:cubicBezTo>
                  <a:pt x="195095" y="185952"/>
                  <a:pt x="198168" y="181666"/>
                  <a:pt x="200811" y="177880"/>
                </a:cubicBezTo>
                <a:lnTo>
                  <a:pt x="200881" y="177807"/>
                </a:lnTo>
              </a:path>
              <a:path w="251460" h="365760">
                <a:moveTo>
                  <a:pt x="125730" y="91440"/>
                </a:moveTo>
                <a:cubicBezTo>
                  <a:pt x="106800" y="91440"/>
                  <a:pt x="91441" y="106798"/>
                  <a:pt x="91441" y="125730"/>
                </a:cubicBezTo>
                <a:cubicBezTo>
                  <a:pt x="91441" y="132017"/>
                  <a:pt x="86299" y="137160"/>
                  <a:pt x="80012" y="137160"/>
                </a:cubicBezTo>
                <a:cubicBezTo>
                  <a:pt x="73726" y="137160"/>
                  <a:pt x="68583" y="132017"/>
                  <a:pt x="68583" y="125730"/>
                </a:cubicBezTo>
                <a:cubicBezTo>
                  <a:pt x="68583" y="94154"/>
                  <a:pt x="94157" y="68580"/>
                  <a:pt x="125733" y="68580"/>
                </a:cubicBezTo>
                <a:cubicBezTo>
                  <a:pt x="132019" y="68580"/>
                  <a:pt x="137161" y="73723"/>
                  <a:pt x="137161" y="80010"/>
                </a:cubicBezTo>
                <a:cubicBezTo>
                  <a:pt x="137161" y="86297"/>
                  <a:pt x="132019" y="91440"/>
                  <a:pt x="125733" y="91440"/>
                </a:cubicBezTo>
                <a:lnTo>
                  <a:pt x="125730" y="91440"/>
                </a:lnTo>
              </a:path>
              <a:path w="251460" h="365760">
                <a:moveTo>
                  <a:pt x="125730" y="365760"/>
                </a:moveTo>
                <a:cubicBezTo>
                  <a:pt x="94154" y="365760"/>
                  <a:pt x="68581" y="340186"/>
                  <a:pt x="68581" y="308610"/>
                </a:cubicBezTo>
                <a:lnTo>
                  <a:pt x="68581" y="297180"/>
                </a:lnTo>
                <a:lnTo>
                  <a:pt x="182882" y="297180"/>
                </a:lnTo>
                <a:lnTo>
                  <a:pt x="182882" y="308610"/>
                </a:lnTo>
                <a:cubicBezTo>
                  <a:pt x="182882" y="340186"/>
                  <a:pt x="157308" y="365760"/>
                  <a:pt x="125732" y="365760"/>
                </a:cubicBezTo>
                <a:lnTo>
                  <a:pt x="125730" y="365760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442959" y="3952067"/>
            <a:ext cx="303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111111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Expected Effect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442959" y="4439064"/>
            <a:ext cx="30353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111111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Anticipated changes in outcomes and how success will be measured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441145" y="3410007"/>
            <a:ext cx="365760" cy="254750"/>
          </a:xfrm>
          <a:custGeom>
            <a:avLst/>
            <a:gdLst/>
            <a:ahLst/>
            <a:cxnLst/>
            <a:rect l="l" t="t" r="r" b="b"/>
            <a:pathLst>
              <a:path w="365760" h="254750">
                <a:moveTo>
                  <a:pt x="360007" y="5755"/>
                </a:moveTo>
                <a:cubicBezTo>
                  <a:pt x="367680" y="13428"/>
                  <a:pt x="367680" y="25834"/>
                  <a:pt x="360007" y="33426"/>
                </a:cubicBezTo>
                <a:lnTo>
                  <a:pt x="144519" y="248996"/>
                </a:lnTo>
                <a:cubicBezTo>
                  <a:pt x="136845" y="256669"/>
                  <a:pt x="124439" y="256669"/>
                  <a:pt x="116849" y="248996"/>
                </a:cubicBezTo>
                <a:lnTo>
                  <a:pt x="5757" y="137986"/>
                </a:lnTo>
                <a:cubicBezTo>
                  <a:pt x="-1917" y="130313"/>
                  <a:pt x="-1917" y="117906"/>
                  <a:pt x="5757" y="110315"/>
                </a:cubicBezTo>
                <a:cubicBezTo>
                  <a:pt x="13431" y="102723"/>
                  <a:pt x="25837" y="102642"/>
                  <a:pt x="33427" y="110315"/>
                </a:cubicBezTo>
                <a:lnTo>
                  <a:pt x="130562" y="207448"/>
                </a:lnTo>
                <a:lnTo>
                  <a:pt x="332256" y="5755"/>
                </a:lnTo>
                <a:cubicBezTo>
                  <a:pt x="339930" y="-1918"/>
                  <a:pt x="352337" y="-1918"/>
                  <a:pt x="359926" y="5755"/>
                </a:cubicBezTo>
                <a:lnTo>
                  <a:pt x="360007" y="5755"/>
                </a:lnTo>
              </a:path>
            </a:pathLst>
          </a:custGeom>
          <a:solidFill>
            <a:srgbClr val="40A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8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6558246" y="-2006542"/>
            <a:ext cx="7269840" cy="5342813"/>
          </a:xfrm>
          <a:custGeom>
            <a:avLst/>
            <a:gdLst/>
            <a:ahLst/>
            <a:cxnLst/>
            <a:rect l="l" t="t" r="r" b="b"/>
            <a:pathLst>
              <a:path w="7269840" h="5342813">
                <a:moveTo>
                  <a:pt x="6840047" y="4576546"/>
                </a:moveTo>
                <a:cubicBezTo>
                  <a:pt x="6764441" y="4620999"/>
                  <a:pt x="6686218" y="4660161"/>
                  <a:pt x="6608648" y="4701087"/>
                </a:cubicBezTo>
                <a:cubicBezTo>
                  <a:pt x="6629368" y="4691043"/>
                  <a:pt x="6650159" y="4681266"/>
                  <a:pt x="6670878" y="4671221"/>
                </a:cubicBezTo>
                <a:cubicBezTo>
                  <a:pt x="6566411" y="4714445"/>
                  <a:pt x="6461725" y="4755157"/>
                  <a:pt x="6353986" y="4789084"/>
                </a:cubicBezTo>
                <a:cubicBezTo>
                  <a:pt x="6248064" y="4822476"/>
                  <a:pt x="6140761" y="4846519"/>
                  <a:pt x="6033095" y="4872912"/>
                </a:cubicBezTo>
                <a:cubicBezTo>
                  <a:pt x="6053960" y="4869226"/>
                  <a:pt x="6074388" y="4865432"/>
                  <a:pt x="6095252" y="4861746"/>
                </a:cubicBezTo>
                <a:cubicBezTo>
                  <a:pt x="6022772" y="4873714"/>
                  <a:pt x="5951237" y="4884293"/>
                  <a:pt x="5877593" y="4878789"/>
                </a:cubicBezTo>
                <a:cubicBezTo>
                  <a:pt x="5897367" y="4880499"/>
                  <a:pt x="5917141" y="4882209"/>
                  <a:pt x="5937206" y="4884079"/>
                </a:cubicBezTo>
                <a:cubicBezTo>
                  <a:pt x="5903256" y="4880820"/>
                  <a:pt x="5870323" y="4874462"/>
                  <a:pt x="5837755" y="4863242"/>
                </a:cubicBezTo>
                <a:cubicBezTo>
                  <a:pt x="5856075" y="4869867"/>
                  <a:pt x="5874322" y="4876492"/>
                  <a:pt x="5892642" y="4883117"/>
                </a:cubicBezTo>
                <a:cubicBezTo>
                  <a:pt x="5866325" y="4873233"/>
                  <a:pt x="5841680" y="4860838"/>
                  <a:pt x="5818562" y="4845237"/>
                </a:cubicBezTo>
                <a:cubicBezTo>
                  <a:pt x="5834629" y="4856189"/>
                  <a:pt x="5850404" y="4866982"/>
                  <a:pt x="5866471" y="4877935"/>
                </a:cubicBezTo>
                <a:cubicBezTo>
                  <a:pt x="5844297" y="4861960"/>
                  <a:pt x="5824524" y="4843848"/>
                  <a:pt x="5806494" y="4823224"/>
                </a:cubicBezTo>
                <a:cubicBezTo>
                  <a:pt x="5818999" y="4837864"/>
                  <a:pt x="5831866" y="4852663"/>
                  <a:pt x="5844370" y="4867249"/>
                </a:cubicBezTo>
                <a:cubicBezTo>
                  <a:pt x="5822924" y="4841336"/>
                  <a:pt x="5804968" y="4813393"/>
                  <a:pt x="5790137" y="4783046"/>
                </a:cubicBezTo>
                <a:cubicBezTo>
                  <a:pt x="5798716" y="4800891"/>
                  <a:pt x="5807294" y="4819003"/>
                  <a:pt x="5815873" y="4836848"/>
                </a:cubicBezTo>
                <a:cubicBezTo>
                  <a:pt x="5795880" y="4793999"/>
                  <a:pt x="5782431" y="4749600"/>
                  <a:pt x="5773853" y="4703332"/>
                </a:cubicBezTo>
                <a:cubicBezTo>
                  <a:pt x="5777270" y="4722566"/>
                  <a:pt x="5780759" y="4742067"/>
                  <a:pt x="5784176" y="4761248"/>
                </a:cubicBezTo>
                <a:cubicBezTo>
                  <a:pt x="5776107" y="4713750"/>
                  <a:pt x="5773853" y="4667107"/>
                  <a:pt x="5777560" y="4619075"/>
                </a:cubicBezTo>
                <a:cubicBezTo>
                  <a:pt x="5775888" y="4637989"/>
                  <a:pt x="5774362" y="4656582"/>
                  <a:pt x="5772617" y="4675549"/>
                </a:cubicBezTo>
                <a:cubicBezTo>
                  <a:pt x="5781341" y="4576653"/>
                  <a:pt x="5806858" y="4481231"/>
                  <a:pt x="5840008" y="4388052"/>
                </a:cubicBezTo>
                <a:cubicBezTo>
                  <a:pt x="5833538" y="4406004"/>
                  <a:pt x="5827286" y="4423635"/>
                  <a:pt x="5820816" y="4441641"/>
                </a:cubicBezTo>
                <a:cubicBezTo>
                  <a:pt x="5889298" y="4251543"/>
                  <a:pt x="5984606" y="4071490"/>
                  <a:pt x="6040947" y="3876692"/>
                </a:cubicBezTo>
                <a:cubicBezTo>
                  <a:pt x="6098669" y="3676710"/>
                  <a:pt x="6112118" y="3441466"/>
                  <a:pt x="6038548" y="3243782"/>
                </a:cubicBezTo>
                <a:cubicBezTo>
                  <a:pt x="5956398" y="3022910"/>
                  <a:pt x="5774798" y="2853970"/>
                  <a:pt x="5542745" y="2803000"/>
                </a:cubicBezTo>
                <a:cubicBezTo>
                  <a:pt x="5357436" y="2762234"/>
                  <a:pt x="5159042" y="2797604"/>
                  <a:pt x="4982967" y="2861397"/>
                </a:cubicBezTo>
                <a:cubicBezTo>
                  <a:pt x="4784718" y="2933204"/>
                  <a:pt x="4603263" y="3043320"/>
                  <a:pt x="4413666" y="3134361"/>
                </a:cubicBezTo>
                <a:cubicBezTo>
                  <a:pt x="4434676" y="3124263"/>
                  <a:pt x="4455903" y="3114326"/>
                  <a:pt x="4476913" y="3104174"/>
                </a:cubicBezTo>
                <a:cubicBezTo>
                  <a:pt x="4233374" y="3220434"/>
                  <a:pt x="3977621" y="3312704"/>
                  <a:pt x="3711617" y="3361270"/>
                </a:cubicBezTo>
                <a:cubicBezTo>
                  <a:pt x="3735317" y="3356996"/>
                  <a:pt x="3759235" y="3352615"/>
                  <a:pt x="3782934" y="3348287"/>
                </a:cubicBezTo>
                <a:cubicBezTo>
                  <a:pt x="3611439" y="3378848"/>
                  <a:pt x="3437035" y="3390015"/>
                  <a:pt x="3263431" y="3375055"/>
                </a:cubicBezTo>
                <a:cubicBezTo>
                  <a:pt x="3287204" y="3377139"/>
                  <a:pt x="3311049" y="3379222"/>
                  <a:pt x="3334530" y="3381359"/>
                </a:cubicBezTo>
                <a:cubicBezTo>
                  <a:pt x="3208690" y="3369605"/>
                  <a:pt x="3083067" y="3345509"/>
                  <a:pt x="2963696" y="3302713"/>
                </a:cubicBezTo>
                <a:cubicBezTo>
                  <a:pt x="2986087" y="3310834"/>
                  <a:pt x="3008478" y="3318902"/>
                  <a:pt x="3030869" y="3327023"/>
                </a:cubicBezTo>
                <a:cubicBezTo>
                  <a:pt x="2981798" y="3308857"/>
                  <a:pt x="2934835" y="3286685"/>
                  <a:pt x="2891216" y="3257620"/>
                </a:cubicBezTo>
                <a:cubicBezTo>
                  <a:pt x="2910990" y="3271297"/>
                  <a:pt x="2930836" y="3284654"/>
                  <a:pt x="2950610" y="3298332"/>
                </a:cubicBezTo>
                <a:cubicBezTo>
                  <a:pt x="2921458" y="3277923"/>
                  <a:pt x="2895214" y="3255216"/>
                  <a:pt x="2872023" y="3228448"/>
                </a:cubicBezTo>
                <a:cubicBezTo>
                  <a:pt x="2888017" y="3246934"/>
                  <a:pt x="2904011" y="3265474"/>
                  <a:pt x="2919713" y="3283800"/>
                </a:cubicBezTo>
                <a:cubicBezTo>
                  <a:pt x="2901902" y="3262268"/>
                  <a:pt x="2886999" y="3239508"/>
                  <a:pt x="2874495" y="3214557"/>
                </a:cubicBezTo>
                <a:cubicBezTo>
                  <a:pt x="2885545" y="3237477"/>
                  <a:pt x="2896159" y="3260184"/>
                  <a:pt x="2907209" y="3283105"/>
                </a:cubicBezTo>
                <a:cubicBezTo>
                  <a:pt x="2889980" y="3246881"/>
                  <a:pt x="2878639" y="3209321"/>
                  <a:pt x="2871224" y="3169944"/>
                </a:cubicBezTo>
                <a:cubicBezTo>
                  <a:pt x="2875658" y="3195002"/>
                  <a:pt x="2880165" y="3220006"/>
                  <a:pt x="2884818" y="3244957"/>
                </a:cubicBezTo>
                <a:cubicBezTo>
                  <a:pt x="2876167" y="3192277"/>
                  <a:pt x="2875440" y="3139918"/>
                  <a:pt x="2879438" y="3086810"/>
                </a:cubicBezTo>
                <a:cubicBezTo>
                  <a:pt x="2877330" y="3111441"/>
                  <a:pt x="2875004" y="3136124"/>
                  <a:pt x="2872968" y="3160755"/>
                </a:cubicBezTo>
                <a:cubicBezTo>
                  <a:pt x="2879875" y="3085528"/>
                  <a:pt x="2897104" y="3012866"/>
                  <a:pt x="2922040" y="2941806"/>
                </a:cubicBezTo>
                <a:cubicBezTo>
                  <a:pt x="2913679" y="2965101"/>
                  <a:pt x="2905246" y="2988182"/>
                  <a:pt x="2896886" y="3011476"/>
                </a:cubicBezTo>
                <a:cubicBezTo>
                  <a:pt x="2984342" y="2769020"/>
                  <a:pt x="3148859" y="2565779"/>
                  <a:pt x="3285822" y="2350731"/>
                </a:cubicBezTo>
                <a:cubicBezTo>
                  <a:pt x="3443869" y="2102504"/>
                  <a:pt x="3548191" y="1804428"/>
                  <a:pt x="3528417" y="1506620"/>
                </a:cubicBezTo>
                <a:cubicBezTo>
                  <a:pt x="3517803" y="1345160"/>
                  <a:pt x="3470549" y="1169595"/>
                  <a:pt x="3368989" y="1040513"/>
                </a:cubicBezTo>
                <a:cubicBezTo>
                  <a:pt x="3298036" y="950326"/>
                  <a:pt x="3227155" y="886853"/>
                  <a:pt x="3128939" y="826907"/>
                </a:cubicBezTo>
                <a:cubicBezTo>
                  <a:pt x="3061257" y="785500"/>
                  <a:pt x="2981725" y="756596"/>
                  <a:pt x="2904301" y="740353"/>
                </a:cubicBezTo>
                <a:cubicBezTo>
                  <a:pt x="2588136" y="673889"/>
                  <a:pt x="2278150" y="808795"/>
                  <a:pt x="2015927" y="974262"/>
                </a:cubicBezTo>
                <a:cubicBezTo>
                  <a:pt x="1888632" y="1054618"/>
                  <a:pt x="1769625" y="1146514"/>
                  <a:pt x="1644729" y="1230022"/>
                </a:cubicBezTo>
                <a:cubicBezTo>
                  <a:pt x="1490899" y="1332604"/>
                  <a:pt x="1329872" y="1423913"/>
                  <a:pt x="1162884" y="1503681"/>
                </a:cubicBezTo>
                <a:cubicBezTo>
                  <a:pt x="1189928" y="1490805"/>
                  <a:pt x="1216681" y="1477982"/>
                  <a:pt x="1243724" y="1465053"/>
                </a:cubicBezTo>
                <a:cubicBezTo>
                  <a:pt x="1099709" y="1533280"/>
                  <a:pt x="951550" y="1599798"/>
                  <a:pt x="793649" y="1628436"/>
                </a:cubicBezTo>
                <a:cubicBezTo>
                  <a:pt x="823164" y="1623093"/>
                  <a:pt x="852898" y="1617697"/>
                  <a:pt x="882341" y="1612354"/>
                </a:cubicBezTo>
                <a:cubicBezTo>
                  <a:pt x="824545" y="1622345"/>
                  <a:pt x="766387" y="1626673"/>
                  <a:pt x="707792" y="1622185"/>
                </a:cubicBezTo>
                <a:cubicBezTo>
                  <a:pt x="736726" y="1624803"/>
                  <a:pt x="765660" y="1627207"/>
                  <a:pt x="794666" y="1629825"/>
                </a:cubicBezTo>
                <a:cubicBezTo>
                  <a:pt x="755046" y="1626192"/>
                  <a:pt x="716588" y="1618284"/>
                  <a:pt x="679149" y="1605034"/>
                </a:cubicBezTo>
                <a:cubicBezTo>
                  <a:pt x="706192" y="1614651"/>
                  <a:pt x="733382" y="1624536"/>
                  <a:pt x="760207" y="1634259"/>
                </a:cubicBezTo>
                <a:cubicBezTo>
                  <a:pt x="730692" y="1623200"/>
                  <a:pt x="702848" y="1609309"/>
                  <a:pt x="676386" y="1591944"/>
                </a:cubicBezTo>
                <a:cubicBezTo>
                  <a:pt x="700013" y="1608293"/>
                  <a:pt x="723931" y="1624536"/>
                  <a:pt x="747630" y="1640831"/>
                </a:cubicBezTo>
                <a:cubicBezTo>
                  <a:pt x="720078" y="1621864"/>
                  <a:pt x="695288" y="1600333"/>
                  <a:pt x="672969" y="1575221"/>
                </a:cubicBezTo>
                <a:cubicBezTo>
                  <a:pt x="692016" y="1597180"/>
                  <a:pt x="711209" y="1619460"/>
                  <a:pt x="730038" y="1641472"/>
                </a:cubicBezTo>
                <a:cubicBezTo>
                  <a:pt x="707065" y="1614331"/>
                  <a:pt x="687945" y="1585159"/>
                  <a:pt x="672388" y="1553423"/>
                </a:cubicBezTo>
                <a:cubicBezTo>
                  <a:pt x="685328" y="1580671"/>
                  <a:pt x="698341" y="1607973"/>
                  <a:pt x="711572" y="1635168"/>
                </a:cubicBezTo>
                <a:cubicBezTo>
                  <a:pt x="692234" y="1594349"/>
                  <a:pt x="679294" y="1551713"/>
                  <a:pt x="670861" y="1507368"/>
                </a:cubicBezTo>
                <a:cubicBezTo>
                  <a:pt x="676241" y="1537074"/>
                  <a:pt x="681766" y="1567047"/>
                  <a:pt x="686927" y="1596913"/>
                </a:cubicBezTo>
                <a:cubicBezTo>
                  <a:pt x="675950" y="1534402"/>
                  <a:pt x="674714" y="1471891"/>
                  <a:pt x="679876" y="1408633"/>
                </a:cubicBezTo>
                <a:cubicBezTo>
                  <a:pt x="677331" y="1437858"/>
                  <a:pt x="674787" y="1467083"/>
                  <a:pt x="672315" y="1496575"/>
                </a:cubicBezTo>
                <a:cubicBezTo>
                  <a:pt x="680457" y="1409541"/>
                  <a:pt x="700304" y="1324323"/>
                  <a:pt x="729383" y="1241937"/>
                </a:cubicBezTo>
                <a:cubicBezTo>
                  <a:pt x="719569" y="1269346"/>
                  <a:pt x="709464" y="1296861"/>
                  <a:pt x="699722" y="1324483"/>
                </a:cubicBezTo>
                <a:cubicBezTo>
                  <a:pt x="750538" y="1184982"/>
                  <a:pt x="821347" y="1054030"/>
                  <a:pt x="875725" y="916132"/>
                </a:cubicBezTo>
                <a:cubicBezTo>
                  <a:pt x="911856" y="824236"/>
                  <a:pt x="947697" y="729989"/>
                  <a:pt x="967616" y="632963"/>
                </a:cubicBezTo>
                <a:cubicBezTo>
                  <a:pt x="980193" y="572643"/>
                  <a:pt x="984627" y="511307"/>
                  <a:pt x="989280" y="449918"/>
                </a:cubicBezTo>
                <a:cubicBezTo>
                  <a:pt x="992115" y="412251"/>
                  <a:pt x="992770" y="374424"/>
                  <a:pt x="989498" y="336757"/>
                </a:cubicBezTo>
                <a:cubicBezTo>
                  <a:pt x="981429" y="243525"/>
                  <a:pt x="943626" y="153232"/>
                  <a:pt x="872526" y="90133"/>
                </a:cubicBezTo>
                <a:cubicBezTo>
                  <a:pt x="809497" y="33873"/>
                  <a:pt x="708737" y="-6572"/>
                  <a:pt x="623098" y="1015"/>
                </a:cubicBezTo>
                <a:cubicBezTo>
                  <a:pt x="531280" y="9190"/>
                  <a:pt x="436481" y="44238"/>
                  <a:pt x="376433" y="117969"/>
                </a:cubicBezTo>
                <a:cubicBezTo>
                  <a:pt x="319946" y="187159"/>
                  <a:pt x="279235" y="275796"/>
                  <a:pt x="287304" y="367372"/>
                </a:cubicBezTo>
                <a:cubicBezTo>
                  <a:pt x="291230" y="411503"/>
                  <a:pt x="291666" y="455101"/>
                  <a:pt x="287813" y="499232"/>
                </a:cubicBezTo>
                <a:cubicBezTo>
                  <a:pt x="290358" y="469152"/>
                  <a:pt x="293120" y="439019"/>
                  <a:pt x="295737" y="408939"/>
                </a:cubicBezTo>
                <a:cubicBezTo>
                  <a:pt x="287086" y="496935"/>
                  <a:pt x="263677" y="582206"/>
                  <a:pt x="234016" y="665607"/>
                </a:cubicBezTo>
                <a:cubicBezTo>
                  <a:pt x="243976" y="637878"/>
                  <a:pt x="254154" y="609775"/>
                  <a:pt x="264186" y="582046"/>
                </a:cubicBezTo>
                <a:cubicBezTo>
                  <a:pt x="179565" y="816061"/>
                  <a:pt x="48417" y="1038055"/>
                  <a:pt x="14322" y="1287831"/>
                </a:cubicBezTo>
                <a:cubicBezTo>
                  <a:pt x="-7851" y="1450413"/>
                  <a:pt x="-8360" y="1610217"/>
                  <a:pt x="38749" y="1769112"/>
                </a:cubicBezTo>
                <a:cubicBezTo>
                  <a:pt x="60485" y="1842576"/>
                  <a:pt x="94217" y="1915826"/>
                  <a:pt x="138127" y="1978550"/>
                </a:cubicBezTo>
                <a:cubicBezTo>
                  <a:pt x="201884" y="2069912"/>
                  <a:pt x="273564" y="2130607"/>
                  <a:pt x="365164" y="2190767"/>
                </a:cubicBezTo>
                <a:cubicBezTo>
                  <a:pt x="427758" y="2231853"/>
                  <a:pt x="502346" y="2258460"/>
                  <a:pt x="574318" y="2276145"/>
                </a:cubicBezTo>
                <a:cubicBezTo>
                  <a:pt x="646216" y="2293616"/>
                  <a:pt x="722986" y="2299172"/>
                  <a:pt x="796993" y="2297035"/>
                </a:cubicBezTo>
                <a:cubicBezTo>
                  <a:pt x="927268" y="2293402"/>
                  <a:pt x="1060525" y="2261559"/>
                  <a:pt x="1182876" y="2217053"/>
                </a:cubicBezTo>
                <a:cubicBezTo>
                  <a:pt x="1325220" y="2165228"/>
                  <a:pt x="1463419" y="2097214"/>
                  <a:pt x="1598057" y="2028399"/>
                </a:cubicBezTo>
                <a:cubicBezTo>
                  <a:pt x="1718736" y="1966582"/>
                  <a:pt x="1836362" y="1898568"/>
                  <a:pt x="1949772" y="1824303"/>
                </a:cubicBezTo>
                <a:cubicBezTo>
                  <a:pt x="2160088" y="1687046"/>
                  <a:pt x="2352230" y="1521953"/>
                  <a:pt x="2579631" y="1411785"/>
                </a:cubicBezTo>
                <a:cubicBezTo>
                  <a:pt x="2553096" y="1424554"/>
                  <a:pt x="2526561" y="1437270"/>
                  <a:pt x="2499953" y="1449772"/>
                </a:cubicBezTo>
                <a:cubicBezTo>
                  <a:pt x="2579631" y="1411785"/>
                  <a:pt x="2661489" y="1379781"/>
                  <a:pt x="2748582" y="1363966"/>
                </a:cubicBezTo>
                <a:cubicBezTo>
                  <a:pt x="2719866" y="1369042"/>
                  <a:pt x="2691441" y="1374331"/>
                  <a:pt x="2662725" y="1379407"/>
                </a:cubicBezTo>
                <a:cubicBezTo>
                  <a:pt x="2709979" y="1371393"/>
                  <a:pt x="2757596" y="1368561"/>
                  <a:pt x="2805504" y="1372034"/>
                </a:cubicBezTo>
                <a:cubicBezTo>
                  <a:pt x="2777661" y="1369576"/>
                  <a:pt x="2749890" y="1367172"/>
                  <a:pt x="2722047" y="1364714"/>
                </a:cubicBezTo>
                <a:cubicBezTo>
                  <a:pt x="2762031" y="1368508"/>
                  <a:pt x="2800561" y="1376682"/>
                  <a:pt x="2838509" y="1389772"/>
                </a:cubicBezTo>
                <a:cubicBezTo>
                  <a:pt x="2812702" y="1380583"/>
                  <a:pt x="2787112" y="1371286"/>
                  <a:pt x="2761304" y="1362043"/>
                </a:cubicBezTo>
                <a:cubicBezTo>
                  <a:pt x="2798598" y="1375667"/>
                  <a:pt x="2833275" y="1393405"/>
                  <a:pt x="2866426" y="1414990"/>
                </a:cubicBezTo>
                <a:cubicBezTo>
                  <a:pt x="2843889" y="1399710"/>
                  <a:pt x="2821353" y="1384162"/>
                  <a:pt x="2799107" y="1368775"/>
                </a:cubicBezTo>
                <a:cubicBezTo>
                  <a:pt x="2831312" y="1390948"/>
                  <a:pt x="2860464" y="1416379"/>
                  <a:pt x="2886345" y="1445658"/>
                </a:cubicBezTo>
                <a:cubicBezTo>
                  <a:pt x="2868534" y="1424928"/>
                  <a:pt x="2850577" y="1403984"/>
                  <a:pt x="2832475" y="1383361"/>
                </a:cubicBezTo>
                <a:cubicBezTo>
                  <a:pt x="2858938" y="1414403"/>
                  <a:pt x="2880893" y="1447955"/>
                  <a:pt x="2899140" y="1484393"/>
                </a:cubicBezTo>
                <a:cubicBezTo>
                  <a:pt x="2886927" y="1458801"/>
                  <a:pt x="2874859" y="1433423"/>
                  <a:pt x="2862500" y="1407938"/>
                </a:cubicBezTo>
                <a:cubicBezTo>
                  <a:pt x="2885109" y="1455542"/>
                  <a:pt x="2900667" y="1505391"/>
                  <a:pt x="2910408" y="1557109"/>
                </a:cubicBezTo>
                <a:cubicBezTo>
                  <a:pt x="2905392" y="1529487"/>
                  <a:pt x="2900448" y="1502132"/>
                  <a:pt x="2895432" y="1474456"/>
                </a:cubicBezTo>
                <a:cubicBezTo>
                  <a:pt x="2908155" y="1546691"/>
                  <a:pt x="2909754" y="1619727"/>
                  <a:pt x="2903720" y="1692656"/>
                </a:cubicBezTo>
                <a:cubicBezTo>
                  <a:pt x="2905973" y="1666049"/>
                  <a:pt x="2908518" y="1639282"/>
                  <a:pt x="2910772" y="1612674"/>
                </a:cubicBezTo>
                <a:cubicBezTo>
                  <a:pt x="2901902" y="1710234"/>
                  <a:pt x="2879657" y="1805443"/>
                  <a:pt x="2846797" y="1897660"/>
                </a:cubicBezTo>
                <a:cubicBezTo>
                  <a:pt x="2855594" y="1873083"/>
                  <a:pt x="2864463" y="1848773"/>
                  <a:pt x="2873259" y="1824196"/>
                </a:cubicBezTo>
                <a:cubicBezTo>
                  <a:pt x="2785512" y="2065050"/>
                  <a:pt x="2618960" y="2267864"/>
                  <a:pt x="2496245" y="2490819"/>
                </a:cubicBezTo>
                <a:cubicBezTo>
                  <a:pt x="2425074" y="2619901"/>
                  <a:pt x="2365025" y="2759937"/>
                  <a:pt x="2332965" y="2903979"/>
                </a:cubicBezTo>
                <a:cubicBezTo>
                  <a:pt x="2294798" y="3074789"/>
                  <a:pt x="2287601" y="3274343"/>
                  <a:pt x="2357973" y="3437940"/>
                </a:cubicBezTo>
                <a:cubicBezTo>
                  <a:pt x="2402973" y="3542659"/>
                  <a:pt x="2465421" y="3638669"/>
                  <a:pt x="2558839" y="3707110"/>
                </a:cubicBezTo>
                <a:cubicBezTo>
                  <a:pt x="2650802" y="3774377"/>
                  <a:pt x="2739276" y="3814608"/>
                  <a:pt x="2847088" y="3850832"/>
                </a:cubicBezTo>
                <a:cubicBezTo>
                  <a:pt x="2997356" y="3901215"/>
                  <a:pt x="3158310" y="3919968"/>
                  <a:pt x="3315847" y="3928196"/>
                </a:cubicBezTo>
                <a:cubicBezTo>
                  <a:pt x="3614347" y="3943263"/>
                  <a:pt x="3919244" y="3883263"/>
                  <a:pt x="4200732" y="3787092"/>
                </a:cubicBezTo>
                <a:cubicBezTo>
                  <a:pt x="4369102" y="3729711"/>
                  <a:pt x="4531437" y="3656087"/>
                  <a:pt x="4690211" y="3576692"/>
                </a:cubicBezTo>
                <a:cubicBezTo>
                  <a:pt x="4819250" y="3512205"/>
                  <a:pt x="4942765" y="3437512"/>
                  <a:pt x="5072750" y="3374894"/>
                </a:cubicBezTo>
                <a:cubicBezTo>
                  <a:pt x="5052031" y="3384939"/>
                  <a:pt x="5031239" y="3394716"/>
                  <a:pt x="5010520" y="3404761"/>
                </a:cubicBezTo>
                <a:cubicBezTo>
                  <a:pt x="5120585" y="3352241"/>
                  <a:pt x="5235085" y="3305545"/>
                  <a:pt x="5355401" y="3283105"/>
                </a:cubicBezTo>
                <a:cubicBezTo>
                  <a:pt x="5333301" y="3287165"/>
                  <a:pt x="5311128" y="3290959"/>
                  <a:pt x="5289100" y="3295073"/>
                </a:cubicBezTo>
                <a:cubicBezTo>
                  <a:pt x="5343406" y="3285616"/>
                  <a:pt x="5398366" y="3281502"/>
                  <a:pt x="5453544" y="3285723"/>
                </a:cubicBezTo>
                <a:cubicBezTo>
                  <a:pt x="5432316" y="3283959"/>
                  <a:pt x="5410797" y="3281983"/>
                  <a:pt x="5389642" y="3280166"/>
                </a:cubicBezTo>
                <a:cubicBezTo>
                  <a:pt x="5430426" y="3283960"/>
                  <a:pt x="5470119" y="3292081"/>
                  <a:pt x="5508504" y="3305865"/>
                </a:cubicBezTo>
                <a:cubicBezTo>
                  <a:pt x="5488730" y="3298919"/>
                  <a:pt x="5469101" y="3291600"/>
                  <a:pt x="5449255" y="3284601"/>
                </a:cubicBezTo>
                <a:cubicBezTo>
                  <a:pt x="5483859" y="3297691"/>
                  <a:pt x="5516210" y="3314253"/>
                  <a:pt x="5546889" y="3334983"/>
                </a:cubicBezTo>
                <a:cubicBezTo>
                  <a:pt x="5529732" y="3323229"/>
                  <a:pt x="5512575" y="3311528"/>
                  <a:pt x="5495418" y="3299774"/>
                </a:cubicBezTo>
                <a:cubicBezTo>
                  <a:pt x="5525297" y="3320772"/>
                  <a:pt x="5552341" y="3344921"/>
                  <a:pt x="5576259" y="3372543"/>
                </a:cubicBezTo>
                <a:cubicBezTo>
                  <a:pt x="5562519" y="3356675"/>
                  <a:pt x="5549069" y="3340914"/>
                  <a:pt x="5535329" y="3325046"/>
                </a:cubicBezTo>
                <a:cubicBezTo>
                  <a:pt x="5560701" y="3355286"/>
                  <a:pt x="5581856" y="3387984"/>
                  <a:pt x="5599231" y="3423621"/>
                </a:cubicBezTo>
                <a:cubicBezTo>
                  <a:pt x="5589926" y="3404333"/>
                  <a:pt x="5580911" y="3384939"/>
                  <a:pt x="5571606" y="3365651"/>
                </a:cubicBezTo>
                <a:cubicBezTo>
                  <a:pt x="5593924" y="3413309"/>
                  <a:pt x="5608973" y="3463371"/>
                  <a:pt x="5618496" y="3515143"/>
                </a:cubicBezTo>
                <a:cubicBezTo>
                  <a:pt x="5614789" y="3494306"/>
                  <a:pt x="5610936" y="3473576"/>
                  <a:pt x="5607301" y="3452739"/>
                </a:cubicBezTo>
                <a:cubicBezTo>
                  <a:pt x="5619151" y="3522997"/>
                  <a:pt x="5620459" y="3593629"/>
                  <a:pt x="5614425" y="3664635"/>
                </a:cubicBezTo>
                <a:cubicBezTo>
                  <a:pt x="5616025" y="3644599"/>
                  <a:pt x="5617915" y="3624510"/>
                  <a:pt x="5619514" y="3604475"/>
                </a:cubicBezTo>
                <a:cubicBezTo>
                  <a:pt x="5609336" y="3712773"/>
                  <a:pt x="5581493" y="3816210"/>
                  <a:pt x="5544780" y="3918312"/>
                </a:cubicBezTo>
                <a:cubicBezTo>
                  <a:pt x="5551396" y="3899986"/>
                  <a:pt x="5558011" y="3881713"/>
                  <a:pt x="5564700" y="3863387"/>
                </a:cubicBezTo>
                <a:cubicBezTo>
                  <a:pt x="5441621" y="4203404"/>
                  <a:pt x="5257840" y="4560892"/>
                  <a:pt x="5374739" y="4930668"/>
                </a:cubicBezTo>
                <a:cubicBezTo>
                  <a:pt x="5439949" y="5136954"/>
                  <a:pt x="5609555" y="5300818"/>
                  <a:pt x="5827286" y="5333035"/>
                </a:cubicBezTo>
                <a:cubicBezTo>
                  <a:pt x="6032441" y="5363703"/>
                  <a:pt x="6245448" y="5316686"/>
                  <a:pt x="6445223" y="5271967"/>
                </a:cubicBezTo>
                <a:cubicBezTo>
                  <a:pt x="6551217" y="5248298"/>
                  <a:pt x="6656339" y="5219126"/>
                  <a:pt x="6759498" y="5184986"/>
                </a:cubicBezTo>
                <a:cubicBezTo>
                  <a:pt x="6866001" y="5149776"/>
                  <a:pt x="6972795" y="5115582"/>
                  <a:pt x="7077263" y="5074336"/>
                </a:cubicBezTo>
                <a:cubicBezTo>
                  <a:pt x="7148871" y="5045912"/>
                  <a:pt x="7201868" y="5002903"/>
                  <a:pt x="7239380" y="4936224"/>
                </a:cubicBezTo>
                <a:cubicBezTo>
                  <a:pt x="7282708" y="4859822"/>
                  <a:pt x="7276893" y="4766750"/>
                  <a:pt x="7240471" y="4690188"/>
                </a:cubicBezTo>
                <a:cubicBezTo>
                  <a:pt x="7207684" y="4621372"/>
                  <a:pt x="7156867" y="4575371"/>
                  <a:pt x="7085042" y="4549565"/>
                </a:cubicBezTo>
                <a:cubicBezTo>
                  <a:pt x="7000493" y="4518096"/>
                  <a:pt x="6918344" y="4530117"/>
                  <a:pt x="6840193" y="4576279"/>
                </a:cubicBezTo>
                <a:lnTo>
                  <a:pt x="6840047" y="4576546"/>
                </a:lnTo>
              </a:path>
            </a:pathLst>
          </a:custGeom>
          <a:solidFill>
            <a:srgbClr val="BFE5FF">
              <a:alpha val="27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316800" y="467675"/>
            <a:ext cx="1875200" cy="186303"/>
          </a:xfrm>
          <a:custGeom>
            <a:avLst/>
            <a:gdLst/>
            <a:ahLst/>
            <a:cxnLst/>
            <a:rect l="l" t="t" r="r" b="b"/>
            <a:pathLst>
              <a:path w="1875200" h="186303">
                <a:moveTo>
                  <a:pt x="1875200" y="237"/>
                </a:moveTo>
                <a:cubicBezTo>
                  <a:pt x="1820707" y="-3054"/>
                  <a:pt x="1766232" y="27917"/>
                  <a:pt x="1711739" y="93151"/>
                </a:cubicBezTo>
                <a:cubicBezTo>
                  <a:pt x="1607984" y="217354"/>
                  <a:pt x="1504248" y="217354"/>
                  <a:pt x="1400512" y="93151"/>
                </a:cubicBezTo>
                <a:cubicBezTo>
                  <a:pt x="1296776" y="-31051"/>
                  <a:pt x="1193040" y="-31051"/>
                  <a:pt x="1089304" y="93151"/>
                </a:cubicBezTo>
                <a:cubicBezTo>
                  <a:pt x="985568" y="217354"/>
                  <a:pt x="881813" y="217354"/>
                  <a:pt x="778077" y="93151"/>
                </a:cubicBezTo>
                <a:cubicBezTo>
                  <a:pt x="674341" y="-31051"/>
                  <a:pt x="570605" y="-31051"/>
                  <a:pt x="466850" y="93151"/>
                </a:cubicBezTo>
                <a:cubicBezTo>
                  <a:pt x="363114" y="217354"/>
                  <a:pt x="259378" y="217354"/>
                  <a:pt x="155623" y="93151"/>
                </a:cubicBezTo>
                <a:cubicBezTo>
                  <a:pt x="103736" y="31038"/>
                  <a:pt x="51868" y="-11"/>
                  <a:pt x="-19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316115" y="737494"/>
            <a:ext cx="1875199" cy="186303"/>
          </a:xfrm>
          <a:custGeom>
            <a:avLst/>
            <a:gdLst/>
            <a:ahLst/>
            <a:cxnLst/>
            <a:rect l="l" t="t" r="r" b="b"/>
            <a:pathLst>
              <a:path w="1875199" h="186303">
                <a:moveTo>
                  <a:pt x="1875199" y="237"/>
                </a:moveTo>
                <a:cubicBezTo>
                  <a:pt x="1820706" y="-3055"/>
                  <a:pt x="1766231" y="27917"/>
                  <a:pt x="1711738" y="93151"/>
                </a:cubicBezTo>
                <a:cubicBezTo>
                  <a:pt x="1608002" y="217354"/>
                  <a:pt x="1504266" y="217354"/>
                  <a:pt x="1400511" y="93151"/>
                </a:cubicBezTo>
                <a:cubicBezTo>
                  <a:pt x="1296775" y="-31051"/>
                  <a:pt x="1193039" y="-31051"/>
                  <a:pt x="1089303" y="93151"/>
                </a:cubicBezTo>
                <a:cubicBezTo>
                  <a:pt x="985567" y="217354"/>
                  <a:pt x="881831" y="217354"/>
                  <a:pt x="778095" y="93151"/>
                </a:cubicBezTo>
                <a:cubicBezTo>
                  <a:pt x="674340" y="-31051"/>
                  <a:pt x="570604" y="-31051"/>
                  <a:pt x="466868" y="93151"/>
                </a:cubicBezTo>
                <a:cubicBezTo>
                  <a:pt x="363132" y="217354"/>
                  <a:pt x="259396" y="217354"/>
                  <a:pt x="155641" y="93151"/>
                </a:cubicBezTo>
                <a:cubicBezTo>
                  <a:pt x="103755" y="31040"/>
                  <a:pt x="51887" y="-11"/>
                  <a:pt x="0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0315429" y="1007313"/>
            <a:ext cx="1875203" cy="186302"/>
          </a:xfrm>
          <a:custGeom>
            <a:avLst/>
            <a:gdLst/>
            <a:ahLst/>
            <a:cxnLst/>
            <a:rect l="l" t="t" r="r" b="b"/>
            <a:pathLst>
              <a:path w="1875203" h="186302">
                <a:moveTo>
                  <a:pt x="1875203" y="237"/>
                </a:moveTo>
                <a:cubicBezTo>
                  <a:pt x="1820710" y="-3055"/>
                  <a:pt x="1766235" y="27917"/>
                  <a:pt x="1711742" y="93151"/>
                </a:cubicBezTo>
                <a:cubicBezTo>
                  <a:pt x="1608005" y="217351"/>
                  <a:pt x="1504269" y="217351"/>
                  <a:pt x="1400533" y="93151"/>
                </a:cubicBezTo>
                <a:cubicBezTo>
                  <a:pt x="1296778" y="-31051"/>
                  <a:pt x="1193042" y="-31051"/>
                  <a:pt x="1089305" y="93151"/>
                </a:cubicBezTo>
                <a:cubicBezTo>
                  <a:pt x="985569" y="217351"/>
                  <a:pt x="881833" y="217351"/>
                  <a:pt x="778097" y="93151"/>
                </a:cubicBezTo>
                <a:cubicBezTo>
                  <a:pt x="674360" y="-31051"/>
                  <a:pt x="570624" y="-31051"/>
                  <a:pt x="466869" y="93151"/>
                </a:cubicBezTo>
                <a:cubicBezTo>
                  <a:pt x="363133" y="217351"/>
                  <a:pt x="259397" y="217351"/>
                  <a:pt x="155642" y="93151"/>
                </a:cubicBezTo>
                <a:cubicBezTo>
                  <a:pt x="103755" y="31040"/>
                  <a:pt x="51887" y="-11"/>
                  <a:pt x="0" y="-2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314744" y="1277132"/>
            <a:ext cx="1875201" cy="186302"/>
          </a:xfrm>
          <a:custGeom>
            <a:avLst/>
            <a:gdLst/>
            <a:ahLst/>
            <a:cxnLst/>
            <a:rect l="l" t="t" r="r" b="b"/>
            <a:pathLst>
              <a:path w="1875201" h="186302">
                <a:moveTo>
                  <a:pt x="1875201" y="239"/>
                </a:moveTo>
                <a:cubicBezTo>
                  <a:pt x="1820708" y="-3052"/>
                  <a:pt x="1766233" y="27921"/>
                  <a:pt x="1711740" y="93153"/>
                </a:cubicBezTo>
                <a:cubicBezTo>
                  <a:pt x="1608004" y="217353"/>
                  <a:pt x="1504268" y="217353"/>
                  <a:pt x="1400531" y="93153"/>
                </a:cubicBezTo>
                <a:cubicBezTo>
                  <a:pt x="1296795" y="-31047"/>
                  <a:pt x="1193059" y="-31047"/>
                  <a:pt x="1089304" y="93153"/>
                </a:cubicBezTo>
                <a:cubicBezTo>
                  <a:pt x="985568" y="217353"/>
                  <a:pt x="881832" y="217353"/>
                  <a:pt x="778096" y="93153"/>
                </a:cubicBezTo>
                <a:cubicBezTo>
                  <a:pt x="674360" y="-31047"/>
                  <a:pt x="570624" y="-31047"/>
                  <a:pt x="466869" y="93153"/>
                </a:cubicBezTo>
                <a:cubicBezTo>
                  <a:pt x="363133" y="217353"/>
                  <a:pt x="259397" y="217353"/>
                  <a:pt x="155642" y="93153"/>
                </a:cubicBezTo>
                <a:cubicBezTo>
                  <a:pt x="103755" y="31043"/>
                  <a:pt x="51887" y="-13"/>
                  <a:pt x="0" y="0"/>
                </a:cubicBezTo>
              </a:path>
            </a:pathLst>
          </a:custGeom>
          <a:noFill/>
          <a:ln w="28575">
            <a:solidFill>
              <a:srgbClr val="40AFFF">
                <a:alpha val="17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149993" y="545007"/>
            <a:ext cx="420905" cy="221144"/>
          </a:xfrm>
          <a:custGeom>
            <a:avLst/>
            <a:gdLst/>
            <a:ahLst/>
            <a:cxnLst/>
            <a:rect l="l" t="t" r="r" b="b"/>
            <a:pathLst>
              <a:path w="420905" h="221144">
                <a:moveTo>
                  <a:pt x="67012" y="213165"/>
                </a:moveTo>
                <a:cubicBezTo>
                  <a:pt x="59352" y="213165"/>
                  <a:pt x="51696" y="211568"/>
                  <a:pt x="44035" y="208377"/>
                </a:cubicBezTo>
                <a:cubicBezTo>
                  <a:pt x="14037" y="195613"/>
                  <a:pt x="0" y="161150"/>
                  <a:pt x="12762" y="131152"/>
                </a:cubicBezTo>
                <a:cubicBezTo>
                  <a:pt x="46270" y="51374"/>
                  <a:pt x="123813" y="-2"/>
                  <a:pt x="210288" y="-2"/>
                </a:cubicBezTo>
                <a:cubicBezTo>
                  <a:pt x="296767" y="-2"/>
                  <a:pt x="374310" y="51374"/>
                  <a:pt x="408134" y="131152"/>
                </a:cubicBezTo>
                <a:cubicBezTo>
                  <a:pt x="420900" y="161147"/>
                  <a:pt x="406859" y="195931"/>
                  <a:pt x="376861" y="208377"/>
                </a:cubicBezTo>
                <a:cubicBezTo>
                  <a:pt x="346863" y="221142"/>
                  <a:pt x="312084" y="207101"/>
                  <a:pt x="299638" y="177105"/>
                </a:cubicBezTo>
                <a:cubicBezTo>
                  <a:pt x="284321" y="141364"/>
                  <a:pt x="249218" y="118069"/>
                  <a:pt x="210288" y="118069"/>
                </a:cubicBezTo>
                <a:cubicBezTo>
                  <a:pt x="171359" y="118069"/>
                  <a:pt x="136575" y="141364"/>
                  <a:pt x="121258" y="177105"/>
                </a:cubicBezTo>
                <a:cubicBezTo>
                  <a:pt x="112003" y="199443"/>
                  <a:pt x="89985" y="213165"/>
                  <a:pt x="67008" y="213165"/>
                </a:cubicBezTo>
                <a:lnTo>
                  <a:pt x="67012" y="213165"/>
                </a:lnTo>
              </a:path>
            </a:pathLst>
          </a:cu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943800" y="2713850"/>
            <a:ext cx="3349352" cy="3657600"/>
          </a:xfrm>
          <a:prstGeom prst="rect">
            <a:avLst/>
          </a:pr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111930" y="884400"/>
            <a:ext cx="382770" cy="382770"/>
          </a:xfrm>
          <a:custGeom>
            <a:avLst/>
            <a:gdLst/>
            <a:ahLst/>
            <a:cxnLst/>
            <a:rect l="l" t="t" r="r" b="b"/>
            <a:pathLst>
              <a:path w="382770" h="382770">
                <a:moveTo>
                  <a:pt x="263729" y="20899"/>
                </a:moveTo>
                <a:lnTo>
                  <a:pt x="274408" y="88420"/>
                </a:lnTo>
                <a:cubicBezTo>
                  <a:pt x="279763" y="122284"/>
                  <a:pt x="296865" y="153173"/>
                  <a:pt x="322718" y="175692"/>
                </a:cubicBezTo>
                <a:lnTo>
                  <a:pt x="374269" y="220587"/>
                </a:lnTo>
                <a:cubicBezTo>
                  <a:pt x="381523" y="226906"/>
                  <a:pt x="384466" y="236858"/>
                  <a:pt x="381806" y="246106"/>
                </a:cubicBezTo>
                <a:cubicBezTo>
                  <a:pt x="379149" y="255354"/>
                  <a:pt x="371375" y="262228"/>
                  <a:pt x="361871" y="263729"/>
                </a:cubicBezTo>
                <a:lnTo>
                  <a:pt x="294351" y="274408"/>
                </a:lnTo>
                <a:cubicBezTo>
                  <a:pt x="260487" y="279763"/>
                  <a:pt x="229597" y="296865"/>
                  <a:pt x="207079" y="322718"/>
                </a:cubicBezTo>
                <a:lnTo>
                  <a:pt x="162184" y="374269"/>
                </a:lnTo>
                <a:cubicBezTo>
                  <a:pt x="155864" y="381523"/>
                  <a:pt x="145912" y="384466"/>
                  <a:pt x="136664" y="381806"/>
                </a:cubicBezTo>
                <a:cubicBezTo>
                  <a:pt x="127417" y="379149"/>
                  <a:pt x="120542" y="371375"/>
                  <a:pt x="119042" y="361871"/>
                </a:cubicBezTo>
                <a:lnTo>
                  <a:pt x="108362" y="294351"/>
                </a:lnTo>
                <a:cubicBezTo>
                  <a:pt x="103007" y="260487"/>
                  <a:pt x="85905" y="229597"/>
                  <a:pt x="60053" y="207079"/>
                </a:cubicBezTo>
                <a:lnTo>
                  <a:pt x="8501" y="162184"/>
                </a:lnTo>
                <a:cubicBezTo>
                  <a:pt x="1248" y="155864"/>
                  <a:pt x="-1696" y="145912"/>
                  <a:pt x="965" y="136664"/>
                </a:cubicBezTo>
                <a:cubicBezTo>
                  <a:pt x="3621" y="127417"/>
                  <a:pt x="11395" y="120542"/>
                  <a:pt x="20899" y="119042"/>
                </a:cubicBezTo>
                <a:lnTo>
                  <a:pt x="88420" y="108362"/>
                </a:lnTo>
                <a:cubicBezTo>
                  <a:pt x="122284" y="103007"/>
                  <a:pt x="153173" y="85905"/>
                  <a:pt x="175692" y="60053"/>
                </a:cubicBezTo>
                <a:lnTo>
                  <a:pt x="220587" y="8501"/>
                </a:lnTo>
                <a:cubicBezTo>
                  <a:pt x="226906" y="1248"/>
                  <a:pt x="236858" y="-1696"/>
                  <a:pt x="246106" y="965"/>
                </a:cubicBezTo>
                <a:cubicBezTo>
                  <a:pt x="255354" y="3621"/>
                  <a:pt x="262228" y="11395"/>
                  <a:pt x="263729" y="20899"/>
                </a:cubicBezTo>
                <a:lnTo>
                  <a:pt x="263729" y="20899"/>
                </a:lnTo>
              </a:path>
            </a:pathLst>
          </a:custGeom>
          <a:solidFill>
            <a:srgbClr val="006E71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0" y="2713850"/>
            <a:ext cx="3279648" cy="3657600"/>
          </a:xfrm>
          <a:prstGeom prst="rect">
            <a:avLst/>
          </a:pr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9140952" y="2713850"/>
            <a:ext cx="3044952" cy="3657600"/>
          </a:xfrm>
          <a:prstGeom prst="rect">
            <a:avLst/>
          </a:pr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051048" y="2713850"/>
            <a:ext cx="3044952" cy="3657600"/>
          </a:xfrm>
          <a:prstGeom prst="rect">
            <a:avLst/>
          </a:pr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02920" y="1520236"/>
            <a:ext cx="11149818" cy="7896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3824" dirty="0">
                <a:solidFill>
                  <a:srgbClr val="003860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Execution Plan (How we deliver safely and on time)</a:t>
            </a:r>
            <a:endParaRPr lang="en-US" sz="3824" dirty="0"/>
          </a:p>
        </p:txBody>
      </p:sp>
      <p:sp>
        <p:nvSpPr>
          <p:cNvPr id="16" name="Text 14"/>
          <p:cNvSpPr/>
          <p:nvPr/>
        </p:nvSpPr>
        <p:spPr>
          <a:xfrm>
            <a:off x="1065218" y="2971800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116324" y="297180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914400" y="457200"/>
                </a:move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161160" y="2971800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0206112" y="2971800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0070C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0434770" y="3200489"/>
            <a:ext cx="457200" cy="457021"/>
          </a:xfrm>
          <a:custGeom>
            <a:avLst/>
            <a:gdLst/>
            <a:ahLst/>
            <a:cxnLst/>
            <a:rect l="l" t="t" r="r" b="b"/>
            <a:pathLst>
              <a:path w="457200" h="457021">
                <a:moveTo>
                  <a:pt x="279532" y="6293"/>
                </a:moveTo>
                <a:cubicBezTo>
                  <a:pt x="287835" y="14593"/>
                  <a:pt x="287922" y="27983"/>
                  <a:pt x="279710" y="36374"/>
                </a:cubicBezTo>
                <a:lnTo>
                  <a:pt x="420825" y="177489"/>
                </a:lnTo>
                <a:cubicBezTo>
                  <a:pt x="429215" y="169276"/>
                  <a:pt x="442606" y="169368"/>
                  <a:pt x="450904" y="177667"/>
                </a:cubicBezTo>
                <a:cubicBezTo>
                  <a:pt x="459294" y="186058"/>
                  <a:pt x="459294" y="199622"/>
                  <a:pt x="450904" y="207926"/>
                </a:cubicBezTo>
                <a:lnTo>
                  <a:pt x="436000" y="222921"/>
                </a:lnTo>
                <a:lnTo>
                  <a:pt x="350938" y="307982"/>
                </a:lnTo>
                <a:lnTo>
                  <a:pt x="336655" y="322264"/>
                </a:lnTo>
                <a:cubicBezTo>
                  <a:pt x="328265" y="330655"/>
                  <a:pt x="314695" y="330655"/>
                  <a:pt x="306397" y="322264"/>
                </a:cubicBezTo>
                <a:cubicBezTo>
                  <a:pt x="298364" y="314230"/>
                  <a:pt x="298008" y="301287"/>
                  <a:pt x="305592" y="292900"/>
                </a:cubicBezTo>
                <a:lnTo>
                  <a:pt x="164386" y="151694"/>
                </a:lnTo>
                <a:cubicBezTo>
                  <a:pt x="155997" y="159194"/>
                  <a:pt x="143053" y="158925"/>
                  <a:pt x="135020" y="150890"/>
                </a:cubicBezTo>
                <a:cubicBezTo>
                  <a:pt x="126631" y="142499"/>
                  <a:pt x="126631" y="128935"/>
                  <a:pt x="135020" y="120631"/>
                </a:cubicBezTo>
                <a:lnTo>
                  <a:pt x="149303" y="106349"/>
                </a:lnTo>
                <a:lnTo>
                  <a:pt x="234278" y="21288"/>
                </a:lnTo>
                <a:lnTo>
                  <a:pt x="249183" y="6293"/>
                </a:lnTo>
                <a:cubicBezTo>
                  <a:pt x="257573" y="-2098"/>
                  <a:pt x="271142" y="-2098"/>
                  <a:pt x="279441" y="6293"/>
                </a:cubicBezTo>
                <a:lnTo>
                  <a:pt x="279532" y="6293"/>
                </a:lnTo>
                <a:moveTo>
                  <a:pt x="249361" y="66721"/>
                </a:moveTo>
                <a:lnTo>
                  <a:pt x="194648" y="121435"/>
                </a:lnTo>
                <a:lnTo>
                  <a:pt x="335763" y="262550"/>
                </a:lnTo>
                <a:lnTo>
                  <a:pt x="390476" y="207835"/>
                </a:lnTo>
                <a:lnTo>
                  <a:pt x="249361" y="66721"/>
                </a:lnTo>
                <a:moveTo>
                  <a:pt x="199559" y="227295"/>
                </a:moveTo>
                <a:lnTo>
                  <a:pt x="229816" y="257554"/>
                </a:lnTo>
                <a:lnTo>
                  <a:pt x="185367" y="302004"/>
                </a:lnTo>
                <a:lnTo>
                  <a:pt x="191617" y="308252"/>
                </a:lnTo>
                <a:cubicBezTo>
                  <a:pt x="202773" y="319408"/>
                  <a:pt x="202773" y="337529"/>
                  <a:pt x="191617" y="348685"/>
                </a:cubicBezTo>
                <a:lnTo>
                  <a:pt x="91650" y="448653"/>
                </a:lnTo>
                <a:cubicBezTo>
                  <a:pt x="80495" y="459809"/>
                  <a:pt x="62376" y="459809"/>
                  <a:pt x="51216" y="448653"/>
                </a:cubicBezTo>
                <a:lnTo>
                  <a:pt x="8371" y="405808"/>
                </a:lnTo>
                <a:cubicBezTo>
                  <a:pt x="-2784" y="394652"/>
                  <a:pt x="-2784" y="376531"/>
                  <a:pt x="8371" y="365375"/>
                </a:cubicBezTo>
                <a:lnTo>
                  <a:pt x="108338" y="265406"/>
                </a:lnTo>
                <a:cubicBezTo>
                  <a:pt x="119494" y="254250"/>
                  <a:pt x="137613" y="254250"/>
                  <a:pt x="148773" y="265406"/>
                </a:cubicBezTo>
                <a:lnTo>
                  <a:pt x="155023" y="271654"/>
                </a:lnTo>
                <a:lnTo>
                  <a:pt x="199472" y="227204"/>
                </a:lnTo>
                <a:lnTo>
                  <a:pt x="199559" y="227295"/>
                </a:lnTo>
                <a:moveTo>
                  <a:pt x="128688" y="305843"/>
                </a:moveTo>
                <a:lnTo>
                  <a:pt x="48893" y="385639"/>
                </a:lnTo>
                <a:lnTo>
                  <a:pt x="71566" y="408312"/>
                </a:lnTo>
                <a:lnTo>
                  <a:pt x="151361" y="328516"/>
                </a:lnTo>
                <a:lnTo>
                  <a:pt x="128688" y="305843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7418393" y="3200400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135733" y="21434"/>
                </a:moveTo>
                <a:cubicBezTo>
                  <a:pt x="135733" y="9555"/>
                  <a:pt x="126180" y="5"/>
                  <a:pt x="114302" y="5"/>
                </a:cubicBezTo>
                <a:cubicBezTo>
                  <a:pt x="102425" y="5"/>
                  <a:pt x="92872" y="9560"/>
                  <a:pt x="92872" y="21438"/>
                </a:cubicBezTo>
                <a:lnTo>
                  <a:pt x="92872" y="57159"/>
                </a:lnTo>
                <a:lnTo>
                  <a:pt x="57151" y="57159"/>
                </a:lnTo>
                <a:cubicBezTo>
                  <a:pt x="25631" y="57159"/>
                  <a:pt x="0" y="82785"/>
                  <a:pt x="0" y="114309"/>
                </a:cubicBezTo>
                <a:lnTo>
                  <a:pt x="0" y="128597"/>
                </a:lnTo>
                <a:lnTo>
                  <a:pt x="0" y="171459"/>
                </a:lnTo>
                <a:lnTo>
                  <a:pt x="0" y="400059"/>
                </a:lnTo>
                <a:cubicBezTo>
                  <a:pt x="0" y="431583"/>
                  <a:pt x="25627" y="457209"/>
                  <a:pt x="57151" y="457209"/>
                </a:cubicBezTo>
                <a:lnTo>
                  <a:pt x="342903" y="457209"/>
                </a:lnTo>
                <a:cubicBezTo>
                  <a:pt x="374423" y="457209"/>
                  <a:pt x="400054" y="431583"/>
                  <a:pt x="400054" y="400059"/>
                </a:cubicBezTo>
                <a:lnTo>
                  <a:pt x="400054" y="171459"/>
                </a:lnTo>
                <a:lnTo>
                  <a:pt x="400054" y="128597"/>
                </a:lnTo>
                <a:lnTo>
                  <a:pt x="400054" y="114309"/>
                </a:lnTo>
                <a:cubicBezTo>
                  <a:pt x="400054" y="82785"/>
                  <a:pt x="374427" y="57159"/>
                  <a:pt x="342903" y="57159"/>
                </a:cubicBezTo>
                <a:lnTo>
                  <a:pt x="307182" y="57159"/>
                </a:lnTo>
                <a:lnTo>
                  <a:pt x="307182" y="21443"/>
                </a:lnTo>
                <a:cubicBezTo>
                  <a:pt x="307182" y="9565"/>
                  <a:pt x="297629" y="14"/>
                  <a:pt x="285752" y="14"/>
                </a:cubicBezTo>
                <a:cubicBezTo>
                  <a:pt x="273874" y="14"/>
                  <a:pt x="264321" y="9569"/>
                  <a:pt x="264321" y="21447"/>
                </a:cubicBezTo>
                <a:lnTo>
                  <a:pt x="264321" y="57168"/>
                </a:lnTo>
                <a:lnTo>
                  <a:pt x="135733" y="57168"/>
                </a:lnTo>
                <a:lnTo>
                  <a:pt x="135733" y="21434"/>
                </a:lnTo>
                <a:moveTo>
                  <a:pt x="42861" y="171450"/>
                </a:moveTo>
                <a:lnTo>
                  <a:pt x="357185" y="171450"/>
                </a:lnTo>
                <a:lnTo>
                  <a:pt x="357185" y="400050"/>
                </a:lnTo>
                <a:cubicBezTo>
                  <a:pt x="357185" y="407909"/>
                  <a:pt x="350756" y="414338"/>
                  <a:pt x="342899" y="414338"/>
                </a:cubicBezTo>
                <a:lnTo>
                  <a:pt x="57147" y="414338"/>
                </a:lnTo>
                <a:cubicBezTo>
                  <a:pt x="49290" y="414338"/>
                  <a:pt x="42861" y="407909"/>
                  <a:pt x="42861" y="400050"/>
                </a:cubicBezTo>
                <a:lnTo>
                  <a:pt x="42861" y="17145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402074" y="3200400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228601" y="42863"/>
                </a:moveTo>
                <a:lnTo>
                  <a:pt x="228601" y="57150"/>
                </a:lnTo>
                <a:cubicBezTo>
                  <a:pt x="228601" y="72955"/>
                  <a:pt x="215832" y="85725"/>
                  <a:pt x="200027" y="85725"/>
                </a:cubicBezTo>
                <a:lnTo>
                  <a:pt x="142876" y="85725"/>
                </a:lnTo>
                <a:cubicBezTo>
                  <a:pt x="127072" y="85725"/>
                  <a:pt x="114302" y="72955"/>
                  <a:pt x="114302" y="57150"/>
                </a:cubicBezTo>
                <a:lnTo>
                  <a:pt x="114302" y="42863"/>
                </a:lnTo>
                <a:lnTo>
                  <a:pt x="57151" y="42863"/>
                </a:lnTo>
                <a:cubicBezTo>
                  <a:pt x="49292" y="42863"/>
                  <a:pt x="42862" y="49291"/>
                  <a:pt x="42862" y="57150"/>
                </a:cubicBezTo>
                <a:lnTo>
                  <a:pt x="42862" y="400050"/>
                </a:lnTo>
                <a:cubicBezTo>
                  <a:pt x="42862" y="407909"/>
                  <a:pt x="49292" y="414338"/>
                  <a:pt x="57151" y="414338"/>
                </a:cubicBezTo>
                <a:lnTo>
                  <a:pt x="285752" y="414338"/>
                </a:lnTo>
                <a:cubicBezTo>
                  <a:pt x="293612" y="414338"/>
                  <a:pt x="300041" y="407909"/>
                  <a:pt x="300041" y="400050"/>
                </a:cubicBezTo>
                <a:lnTo>
                  <a:pt x="300041" y="57150"/>
                </a:lnTo>
                <a:cubicBezTo>
                  <a:pt x="300041" y="49291"/>
                  <a:pt x="293612" y="42863"/>
                  <a:pt x="285752" y="42863"/>
                </a:cubicBezTo>
                <a:lnTo>
                  <a:pt x="228601" y="42863"/>
                </a:lnTo>
                <a:moveTo>
                  <a:pt x="0" y="57150"/>
                </a:moveTo>
                <a:cubicBezTo>
                  <a:pt x="0" y="25626"/>
                  <a:pt x="25628" y="0"/>
                  <a:pt x="57151" y="0"/>
                </a:cubicBezTo>
                <a:lnTo>
                  <a:pt x="285752" y="0"/>
                </a:lnTo>
                <a:cubicBezTo>
                  <a:pt x="317275" y="0"/>
                  <a:pt x="342903" y="25626"/>
                  <a:pt x="342903" y="57150"/>
                </a:cubicBezTo>
                <a:lnTo>
                  <a:pt x="342903" y="400050"/>
                </a:lnTo>
                <a:cubicBezTo>
                  <a:pt x="342903" y="431574"/>
                  <a:pt x="317275" y="457200"/>
                  <a:pt x="285752" y="457200"/>
                </a:cubicBezTo>
                <a:lnTo>
                  <a:pt x="57151" y="457200"/>
                </a:lnTo>
                <a:cubicBezTo>
                  <a:pt x="25628" y="457200"/>
                  <a:pt x="0" y="431574"/>
                  <a:pt x="0" y="400050"/>
                </a:cubicBezTo>
                <a:lnTo>
                  <a:pt x="0" y="57150"/>
                </a:lnTo>
                <a:moveTo>
                  <a:pt x="142876" y="285750"/>
                </a:moveTo>
                <a:lnTo>
                  <a:pt x="200027" y="285750"/>
                </a:lnTo>
                <a:cubicBezTo>
                  <a:pt x="239495" y="285750"/>
                  <a:pt x="271464" y="317717"/>
                  <a:pt x="271464" y="357188"/>
                </a:cubicBezTo>
                <a:cubicBezTo>
                  <a:pt x="271464" y="365047"/>
                  <a:pt x="265034" y="371475"/>
                  <a:pt x="257175" y="371475"/>
                </a:cubicBezTo>
                <a:lnTo>
                  <a:pt x="85725" y="371475"/>
                </a:lnTo>
                <a:cubicBezTo>
                  <a:pt x="77866" y="371475"/>
                  <a:pt x="71436" y="365047"/>
                  <a:pt x="71436" y="357188"/>
                </a:cubicBezTo>
                <a:cubicBezTo>
                  <a:pt x="71436" y="317717"/>
                  <a:pt x="103405" y="285750"/>
                  <a:pt x="142873" y="285750"/>
                </a:cubicBezTo>
                <a:lnTo>
                  <a:pt x="142876" y="285750"/>
                </a:lnTo>
                <a:moveTo>
                  <a:pt x="114299" y="200025"/>
                </a:moveTo>
                <a:cubicBezTo>
                  <a:pt x="114299" y="168460"/>
                  <a:pt x="139886" y="142875"/>
                  <a:pt x="171450" y="142875"/>
                </a:cubicBezTo>
                <a:cubicBezTo>
                  <a:pt x="203014" y="142875"/>
                  <a:pt x="228601" y="168460"/>
                  <a:pt x="228601" y="200025"/>
                </a:cubicBezTo>
                <a:cubicBezTo>
                  <a:pt x="228601" y="231590"/>
                  <a:pt x="203014" y="257175"/>
                  <a:pt x="171450" y="257175"/>
                </a:cubicBezTo>
                <a:cubicBezTo>
                  <a:pt x="139886" y="257175"/>
                  <a:pt x="114299" y="231590"/>
                  <a:pt x="114299" y="200025"/>
                </a:cubicBezTo>
                <a:lnTo>
                  <a:pt x="114299" y="200025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351026" y="3200400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250032" y="57150"/>
                </a:moveTo>
                <a:lnTo>
                  <a:pt x="285752" y="57150"/>
                </a:lnTo>
                <a:cubicBezTo>
                  <a:pt x="317275" y="57150"/>
                  <a:pt x="342903" y="82776"/>
                  <a:pt x="342903" y="114300"/>
                </a:cubicBezTo>
                <a:lnTo>
                  <a:pt x="342903" y="400050"/>
                </a:lnTo>
                <a:cubicBezTo>
                  <a:pt x="342903" y="431574"/>
                  <a:pt x="317275" y="457200"/>
                  <a:pt x="285752" y="457200"/>
                </a:cubicBezTo>
                <a:lnTo>
                  <a:pt x="57151" y="457200"/>
                </a:lnTo>
                <a:cubicBezTo>
                  <a:pt x="25628" y="457200"/>
                  <a:pt x="0" y="431574"/>
                  <a:pt x="0" y="400050"/>
                </a:cubicBezTo>
                <a:lnTo>
                  <a:pt x="0" y="114300"/>
                </a:lnTo>
                <a:cubicBezTo>
                  <a:pt x="0" y="82776"/>
                  <a:pt x="25628" y="57150"/>
                  <a:pt x="57151" y="57150"/>
                </a:cubicBezTo>
                <a:lnTo>
                  <a:pt x="92871" y="57150"/>
                </a:lnTo>
                <a:lnTo>
                  <a:pt x="101444" y="57150"/>
                </a:lnTo>
                <a:cubicBezTo>
                  <a:pt x="108051" y="24556"/>
                  <a:pt x="136896" y="0"/>
                  <a:pt x="171453" y="0"/>
                </a:cubicBezTo>
                <a:cubicBezTo>
                  <a:pt x="206011" y="0"/>
                  <a:pt x="234856" y="24556"/>
                  <a:pt x="241463" y="57150"/>
                </a:cubicBezTo>
                <a:lnTo>
                  <a:pt x="250032" y="57150"/>
                </a:lnTo>
                <a:moveTo>
                  <a:pt x="57151" y="100013"/>
                </a:moveTo>
                <a:cubicBezTo>
                  <a:pt x="49292" y="100013"/>
                  <a:pt x="42863" y="106441"/>
                  <a:pt x="42863" y="114300"/>
                </a:cubicBezTo>
                <a:lnTo>
                  <a:pt x="42863" y="400050"/>
                </a:lnTo>
                <a:cubicBezTo>
                  <a:pt x="42863" y="407909"/>
                  <a:pt x="49292" y="414338"/>
                  <a:pt x="57151" y="414338"/>
                </a:cubicBezTo>
                <a:lnTo>
                  <a:pt x="285752" y="414338"/>
                </a:lnTo>
                <a:cubicBezTo>
                  <a:pt x="293612" y="414338"/>
                  <a:pt x="300041" y="407909"/>
                  <a:pt x="300041" y="400050"/>
                </a:cubicBezTo>
                <a:lnTo>
                  <a:pt x="300041" y="114300"/>
                </a:lnTo>
                <a:cubicBezTo>
                  <a:pt x="300041" y="106441"/>
                  <a:pt x="293612" y="100013"/>
                  <a:pt x="285752" y="100013"/>
                </a:cubicBezTo>
                <a:lnTo>
                  <a:pt x="271464" y="100013"/>
                </a:lnTo>
                <a:lnTo>
                  <a:pt x="271464" y="121446"/>
                </a:lnTo>
                <a:cubicBezTo>
                  <a:pt x="271464" y="133324"/>
                  <a:pt x="261910" y="142880"/>
                  <a:pt x="250032" y="142880"/>
                </a:cubicBezTo>
                <a:lnTo>
                  <a:pt x="171450" y="142880"/>
                </a:lnTo>
                <a:lnTo>
                  <a:pt x="92868" y="142880"/>
                </a:lnTo>
                <a:cubicBezTo>
                  <a:pt x="80990" y="142880"/>
                  <a:pt x="71436" y="133324"/>
                  <a:pt x="71436" y="121451"/>
                </a:cubicBezTo>
                <a:lnTo>
                  <a:pt x="71436" y="100022"/>
                </a:lnTo>
                <a:lnTo>
                  <a:pt x="57151" y="100013"/>
                </a:lnTo>
                <a:moveTo>
                  <a:pt x="171450" y="92871"/>
                </a:moveTo>
                <a:cubicBezTo>
                  <a:pt x="183287" y="92871"/>
                  <a:pt x="192881" y="83274"/>
                  <a:pt x="192881" y="71442"/>
                </a:cubicBezTo>
                <a:cubicBezTo>
                  <a:pt x="192881" y="59605"/>
                  <a:pt x="183287" y="50013"/>
                  <a:pt x="171450" y="50013"/>
                </a:cubicBezTo>
                <a:cubicBezTo>
                  <a:pt x="159613" y="50013"/>
                  <a:pt x="150019" y="59610"/>
                  <a:pt x="150019" y="71447"/>
                </a:cubicBezTo>
                <a:cubicBezTo>
                  <a:pt x="150019" y="83284"/>
                  <a:pt x="159613" y="92880"/>
                  <a:pt x="171450" y="92880"/>
                </a:cubicBezTo>
                <a:lnTo>
                  <a:pt x="171450" y="9287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9520428" y="4672334"/>
            <a:ext cx="229997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review cadence, quality checks, and stop/continue criteria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520428" y="4145048"/>
            <a:ext cx="23037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Governance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475476" y="4672334"/>
            <a:ext cx="229997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timeline, dependencies, and escalation triggers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475476" y="4145048"/>
            <a:ext cx="23037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Operational workflow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430524" y="4672334"/>
            <a:ext cx="229997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owners for clinical tasks or functional workstreams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430524" y="4145048"/>
            <a:ext cx="23037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Roles &amp; responsibilities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79476" y="4672334"/>
            <a:ext cx="229997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preparation → implementation → monitoring → iteration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79476" y="4145048"/>
            <a:ext cx="230378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Plan phases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-740928" y="-1531565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614093"/>
                  <a:pt x="614093" y="0"/>
                  <a:pt x="1371600" y="0"/>
                </a:cubicBezTo>
                <a:cubicBezTo>
                  <a:pt x="2129107" y="0"/>
                  <a:pt x="2743200" y="614093"/>
                  <a:pt x="2743200" y="1371600"/>
                </a:cubicBezTo>
                <a:cubicBezTo>
                  <a:pt x="2743200" y="2129107"/>
                  <a:pt x="2129107" y="2743200"/>
                  <a:pt x="1371600" y="2743200"/>
                </a:cubicBezTo>
                <a:cubicBezTo>
                  <a:pt x="614093" y="2743200"/>
                  <a:pt x="0" y="2129107"/>
                  <a:pt x="0" y="1371600"/>
                </a:cubicBezTo>
              </a:path>
            </a:pathLst>
          </a:custGeom>
          <a:gradFill>
            <a:gsLst>
              <a:gs pos="0">
                <a:srgbClr val="FFFFFF">
                  <a:alpha val="100000"/>
                </a:srgbClr>
              </a:gs>
              <a:gs pos="100000">
                <a:srgbClr val="BFE5FF">
                  <a:alpha val="100000"/>
                </a:srgbClr>
              </a:gs>
            </a:gsLst>
            <a:lin ang="54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502919" y="17233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04" y="6508085"/>
            <a:ext cx="5770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Comprehensive Case Analysis and Strategic Intervention Planning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508085"/>
            <a:ext cx="19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88888">
                    <a:alpha val="50000"/>
                  </a:srgbClr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9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12192000" cy="3657600"/>
          </a:xfrm>
          <a:prstGeom prst="rect">
            <a:avLst/>
          </a:pr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9240519" y="-304403"/>
            <a:ext cx="2992629" cy="2997418"/>
          </a:xfrm>
          <a:custGeom>
            <a:avLst/>
            <a:gdLst/>
            <a:ahLst/>
            <a:cxnLst/>
            <a:rect l="l" t="t" r="r" b="b"/>
            <a:pathLst>
              <a:path w="2992629" h="2997418">
                <a:moveTo>
                  <a:pt x="1881406" y="825009"/>
                </a:moveTo>
                <a:lnTo>
                  <a:pt x="1881406" y="830495"/>
                </a:lnTo>
                <a:lnTo>
                  <a:pt x="1886134" y="827767"/>
                </a:lnTo>
                <a:cubicBezTo>
                  <a:pt x="2015446" y="753341"/>
                  <a:pt x="2139490" y="697889"/>
                  <a:pt x="2230556" y="673640"/>
                </a:cubicBezTo>
                <a:lnTo>
                  <a:pt x="2229748" y="670582"/>
                </a:lnTo>
                <a:lnTo>
                  <a:pt x="2230556" y="673640"/>
                </a:lnTo>
                <a:cubicBezTo>
                  <a:pt x="2552952" y="587674"/>
                  <a:pt x="2884745" y="779598"/>
                  <a:pt x="2971651" y="1102270"/>
                </a:cubicBezTo>
                <a:lnTo>
                  <a:pt x="2974703" y="1101431"/>
                </a:lnTo>
                <a:lnTo>
                  <a:pt x="2971651" y="1102270"/>
                </a:lnTo>
                <a:cubicBezTo>
                  <a:pt x="3058527" y="1424942"/>
                  <a:pt x="2867627" y="1756217"/>
                  <a:pt x="2545231" y="1842153"/>
                </a:cubicBezTo>
                <a:cubicBezTo>
                  <a:pt x="2452460" y="1866882"/>
                  <a:pt x="2313781" y="1880640"/>
                  <a:pt x="2161007" y="1879980"/>
                </a:cubicBezTo>
                <a:lnTo>
                  <a:pt x="2155471" y="1879950"/>
                </a:lnTo>
                <a:lnTo>
                  <a:pt x="2158254" y="1884746"/>
                </a:lnTo>
                <a:cubicBezTo>
                  <a:pt x="2235195" y="2016932"/>
                  <a:pt x="2292653" y="2144173"/>
                  <a:pt x="2317642" y="2237033"/>
                </a:cubicBezTo>
                <a:cubicBezTo>
                  <a:pt x="2404547" y="2559705"/>
                  <a:pt x="2213618" y="2890980"/>
                  <a:pt x="1891222" y="2976915"/>
                </a:cubicBezTo>
                <a:cubicBezTo>
                  <a:pt x="1568826" y="3062881"/>
                  <a:pt x="1237033" y="2870957"/>
                  <a:pt x="1150157" y="2548285"/>
                </a:cubicBezTo>
                <a:cubicBezTo>
                  <a:pt x="1125618" y="2457163"/>
                  <a:pt x="1111522" y="2321830"/>
                  <a:pt x="1111193" y="2172408"/>
                </a:cubicBezTo>
                <a:lnTo>
                  <a:pt x="1111193" y="2166923"/>
                </a:lnTo>
                <a:lnTo>
                  <a:pt x="1106465" y="2169651"/>
                </a:lnTo>
                <a:cubicBezTo>
                  <a:pt x="977153" y="2244107"/>
                  <a:pt x="853109" y="2299529"/>
                  <a:pt x="762043" y="2323808"/>
                </a:cubicBezTo>
                <a:cubicBezTo>
                  <a:pt x="439647" y="2409774"/>
                  <a:pt x="107854" y="2217849"/>
                  <a:pt x="20978" y="1895177"/>
                </a:cubicBezTo>
                <a:cubicBezTo>
                  <a:pt x="-65928" y="1572505"/>
                  <a:pt x="125002" y="1241231"/>
                  <a:pt x="447398" y="1155295"/>
                </a:cubicBezTo>
                <a:cubicBezTo>
                  <a:pt x="540170" y="1130566"/>
                  <a:pt x="678878" y="1116808"/>
                  <a:pt x="831622" y="1117467"/>
                </a:cubicBezTo>
                <a:lnTo>
                  <a:pt x="837158" y="1117497"/>
                </a:lnTo>
                <a:lnTo>
                  <a:pt x="834375" y="1112701"/>
                </a:lnTo>
                <a:cubicBezTo>
                  <a:pt x="757405" y="980515"/>
                  <a:pt x="699976" y="853275"/>
                  <a:pt x="674988" y="760415"/>
                </a:cubicBezTo>
                <a:cubicBezTo>
                  <a:pt x="588082" y="437743"/>
                  <a:pt x="779011" y="106468"/>
                  <a:pt x="1101407" y="20532"/>
                </a:cubicBezTo>
                <a:lnTo>
                  <a:pt x="1100599" y="17475"/>
                </a:lnTo>
                <a:lnTo>
                  <a:pt x="1101407" y="20532"/>
                </a:lnTo>
                <a:cubicBezTo>
                  <a:pt x="1423803" y="-65434"/>
                  <a:pt x="1755596" y="126491"/>
                  <a:pt x="1842472" y="449163"/>
                </a:cubicBezTo>
                <a:cubicBezTo>
                  <a:pt x="1867011" y="540284"/>
                  <a:pt x="1881107" y="675618"/>
                  <a:pt x="1881436" y="825039"/>
                </a:cubicBezTo>
                <a:lnTo>
                  <a:pt x="1881406" y="825009"/>
                </a:lnTo>
              </a:path>
            </a:pathLst>
          </a:cu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583864" y="-518537"/>
            <a:ext cx="2992629" cy="2997418"/>
          </a:xfrm>
          <a:custGeom>
            <a:avLst/>
            <a:gdLst/>
            <a:ahLst/>
            <a:cxnLst/>
            <a:rect l="l" t="t" r="r" b="b"/>
            <a:pathLst>
              <a:path w="2992629" h="2997418">
                <a:moveTo>
                  <a:pt x="1881406" y="825009"/>
                </a:moveTo>
                <a:lnTo>
                  <a:pt x="1881406" y="830495"/>
                </a:lnTo>
                <a:lnTo>
                  <a:pt x="1886134" y="827767"/>
                </a:lnTo>
                <a:cubicBezTo>
                  <a:pt x="2015446" y="753341"/>
                  <a:pt x="2139490" y="697889"/>
                  <a:pt x="2230556" y="673640"/>
                </a:cubicBezTo>
                <a:lnTo>
                  <a:pt x="2229748" y="670582"/>
                </a:lnTo>
                <a:lnTo>
                  <a:pt x="2230556" y="673640"/>
                </a:lnTo>
                <a:cubicBezTo>
                  <a:pt x="2552952" y="587674"/>
                  <a:pt x="2884745" y="779598"/>
                  <a:pt x="2971651" y="1102270"/>
                </a:cubicBezTo>
                <a:lnTo>
                  <a:pt x="2974703" y="1101431"/>
                </a:lnTo>
                <a:lnTo>
                  <a:pt x="2971651" y="1102270"/>
                </a:lnTo>
                <a:cubicBezTo>
                  <a:pt x="3058527" y="1424942"/>
                  <a:pt x="2867627" y="1756217"/>
                  <a:pt x="2545231" y="1842153"/>
                </a:cubicBezTo>
                <a:cubicBezTo>
                  <a:pt x="2452460" y="1866882"/>
                  <a:pt x="2313781" y="1880640"/>
                  <a:pt x="2161007" y="1879980"/>
                </a:cubicBezTo>
                <a:lnTo>
                  <a:pt x="2155471" y="1879950"/>
                </a:lnTo>
                <a:lnTo>
                  <a:pt x="2158254" y="1884746"/>
                </a:lnTo>
                <a:cubicBezTo>
                  <a:pt x="2235195" y="2016932"/>
                  <a:pt x="2292653" y="2144173"/>
                  <a:pt x="2317642" y="2237033"/>
                </a:cubicBezTo>
                <a:cubicBezTo>
                  <a:pt x="2404547" y="2559705"/>
                  <a:pt x="2213618" y="2890980"/>
                  <a:pt x="1891222" y="2976915"/>
                </a:cubicBezTo>
                <a:cubicBezTo>
                  <a:pt x="1568826" y="3062881"/>
                  <a:pt x="1237033" y="2870957"/>
                  <a:pt x="1150157" y="2548285"/>
                </a:cubicBezTo>
                <a:cubicBezTo>
                  <a:pt x="1125618" y="2457163"/>
                  <a:pt x="1111522" y="2321830"/>
                  <a:pt x="1111193" y="2172408"/>
                </a:cubicBezTo>
                <a:lnTo>
                  <a:pt x="1111193" y="2166923"/>
                </a:lnTo>
                <a:lnTo>
                  <a:pt x="1106465" y="2169651"/>
                </a:lnTo>
                <a:cubicBezTo>
                  <a:pt x="977153" y="2244107"/>
                  <a:pt x="853109" y="2299529"/>
                  <a:pt x="762043" y="2323808"/>
                </a:cubicBezTo>
                <a:cubicBezTo>
                  <a:pt x="439647" y="2409774"/>
                  <a:pt x="107854" y="2217849"/>
                  <a:pt x="20978" y="1895177"/>
                </a:cubicBezTo>
                <a:cubicBezTo>
                  <a:pt x="-65928" y="1572505"/>
                  <a:pt x="125002" y="1241231"/>
                  <a:pt x="447398" y="1155295"/>
                </a:cubicBezTo>
                <a:cubicBezTo>
                  <a:pt x="540170" y="1130566"/>
                  <a:pt x="678878" y="1116808"/>
                  <a:pt x="831622" y="1117467"/>
                </a:cubicBezTo>
                <a:lnTo>
                  <a:pt x="837158" y="1117497"/>
                </a:lnTo>
                <a:lnTo>
                  <a:pt x="834375" y="1112701"/>
                </a:lnTo>
                <a:cubicBezTo>
                  <a:pt x="757405" y="980515"/>
                  <a:pt x="699976" y="853275"/>
                  <a:pt x="674988" y="760415"/>
                </a:cubicBezTo>
                <a:cubicBezTo>
                  <a:pt x="588082" y="437743"/>
                  <a:pt x="779011" y="106468"/>
                  <a:pt x="1101407" y="20532"/>
                </a:cubicBezTo>
                <a:lnTo>
                  <a:pt x="1100599" y="17475"/>
                </a:lnTo>
                <a:lnTo>
                  <a:pt x="1101407" y="20532"/>
                </a:lnTo>
                <a:cubicBezTo>
                  <a:pt x="1423803" y="-65434"/>
                  <a:pt x="1755596" y="126491"/>
                  <a:pt x="1842472" y="449163"/>
                </a:cubicBezTo>
                <a:cubicBezTo>
                  <a:pt x="1867011" y="540284"/>
                  <a:pt x="1881107" y="675618"/>
                  <a:pt x="1881436" y="825039"/>
                </a:cubicBezTo>
                <a:lnTo>
                  <a:pt x="1881406" y="825009"/>
                </a:lnTo>
              </a:path>
            </a:pathLst>
          </a:custGeom>
          <a:solidFill>
            <a:srgbClr val="00386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149993" y="545007"/>
            <a:ext cx="420905" cy="221144"/>
          </a:xfrm>
          <a:custGeom>
            <a:avLst/>
            <a:gdLst/>
            <a:ahLst/>
            <a:cxnLst/>
            <a:rect l="l" t="t" r="r" b="b"/>
            <a:pathLst>
              <a:path w="420905" h="221144">
                <a:moveTo>
                  <a:pt x="67012" y="213165"/>
                </a:moveTo>
                <a:cubicBezTo>
                  <a:pt x="59352" y="213165"/>
                  <a:pt x="51696" y="211568"/>
                  <a:pt x="44035" y="208377"/>
                </a:cubicBezTo>
                <a:cubicBezTo>
                  <a:pt x="14037" y="195613"/>
                  <a:pt x="0" y="161150"/>
                  <a:pt x="12762" y="131152"/>
                </a:cubicBezTo>
                <a:cubicBezTo>
                  <a:pt x="46270" y="51374"/>
                  <a:pt x="123813" y="-2"/>
                  <a:pt x="210288" y="-2"/>
                </a:cubicBezTo>
                <a:cubicBezTo>
                  <a:pt x="296767" y="-2"/>
                  <a:pt x="374310" y="51374"/>
                  <a:pt x="408134" y="131152"/>
                </a:cubicBezTo>
                <a:cubicBezTo>
                  <a:pt x="420900" y="161147"/>
                  <a:pt x="406859" y="195931"/>
                  <a:pt x="376861" y="208377"/>
                </a:cubicBezTo>
                <a:cubicBezTo>
                  <a:pt x="346863" y="221142"/>
                  <a:pt x="312084" y="207101"/>
                  <a:pt x="299638" y="177105"/>
                </a:cubicBezTo>
                <a:cubicBezTo>
                  <a:pt x="284321" y="141364"/>
                  <a:pt x="249218" y="118069"/>
                  <a:pt x="210288" y="118069"/>
                </a:cubicBezTo>
                <a:cubicBezTo>
                  <a:pt x="171359" y="118069"/>
                  <a:pt x="136575" y="141364"/>
                  <a:pt x="121258" y="177105"/>
                </a:cubicBezTo>
                <a:cubicBezTo>
                  <a:pt x="112003" y="199443"/>
                  <a:pt x="89985" y="213165"/>
                  <a:pt x="67008" y="213165"/>
                </a:cubicBezTo>
                <a:lnTo>
                  <a:pt x="67012" y="213165"/>
                </a:lnTo>
              </a:path>
            </a:pathLst>
          </a:custGeom>
          <a:solidFill>
            <a:srgbClr val="00549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111930" y="884400"/>
            <a:ext cx="382770" cy="382770"/>
          </a:xfrm>
          <a:custGeom>
            <a:avLst/>
            <a:gdLst/>
            <a:ahLst/>
            <a:cxnLst/>
            <a:rect l="l" t="t" r="r" b="b"/>
            <a:pathLst>
              <a:path w="382770" h="382770">
                <a:moveTo>
                  <a:pt x="263729" y="20899"/>
                </a:moveTo>
                <a:lnTo>
                  <a:pt x="274408" y="88420"/>
                </a:lnTo>
                <a:cubicBezTo>
                  <a:pt x="279763" y="122284"/>
                  <a:pt x="296865" y="153173"/>
                  <a:pt x="322718" y="175692"/>
                </a:cubicBezTo>
                <a:lnTo>
                  <a:pt x="374269" y="220587"/>
                </a:lnTo>
                <a:cubicBezTo>
                  <a:pt x="381523" y="226906"/>
                  <a:pt x="384466" y="236858"/>
                  <a:pt x="381806" y="246106"/>
                </a:cubicBezTo>
                <a:cubicBezTo>
                  <a:pt x="379149" y="255354"/>
                  <a:pt x="371375" y="262228"/>
                  <a:pt x="361871" y="263729"/>
                </a:cubicBezTo>
                <a:lnTo>
                  <a:pt x="294351" y="274408"/>
                </a:lnTo>
                <a:cubicBezTo>
                  <a:pt x="260487" y="279763"/>
                  <a:pt x="229597" y="296865"/>
                  <a:pt x="207079" y="322718"/>
                </a:cubicBezTo>
                <a:lnTo>
                  <a:pt x="162184" y="374269"/>
                </a:lnTo>
                <a:cubicBezTo>
                  <a:pt x="155864" y="381523"/>
                  <a:pt x="145912" y="384466"/>
                  <a:pt x="136664" y="381806"/>
                </a:cubicBezTo>
                <a:cubicBezTo>
                  <a:pt x="127417" y="379149"/>
                  <a:pt x="120542" y="371375"/>
                  <a:pt x="119042" y="361871"/>
                </a:cubicBezTo>
                <a:lnTo>
                  <a:pt x="108362" y="294351"/>
                </a:lnTo>
                <a:cubicBezTo>
                  <a:pt x="103007" y="260487"/>
                  <a:pt x="85905" y="229597"/>
                  <a:pt x="60053" y="207079"/>
                </a:cubicBezTo>
                <a:lnTo>
                  <a:pt x="8501" y="162184"/>
                </a:lnTo>
                <a:cubicBezTo>
                  <a:pt x="1248" y="155864"/>
                  <a:pt x="-1696" y="145912"/>
                  <a:pt x="965" y="136664"/>
                </a:cubicBezTo>
                <a:cubicBezTo>
                  <a:pt x="3621" y="127417"/>
                  <a:pt x="11395" y="120542"/>
                  <a:pt x="20899" y="119042"/>
                </a:cubicBezTo>
                <a:lnTo>
                  <a:pt x="88420" y="108362"/>
                </a:lnTo>
                <a:cubicBezTo>
                  <a:pt x="122284" y="103007"/>
                  <a:pt x="153173" y="85905"/>
                  <a:pt x="175692" y="60053"/>
                </a:cubicBezTo>
                <a:lnTo>
                  <a:pt x="220587" y="8501"/>
                </a:lnTo>
                <a:cubicBezTo>
                  <a:pt x="226906" y="1248"/>
                  <a:pt x="236858" y="-1696"/>
                  <a:pt x="246106" y="965"/>
                </a:cubicBezTo>
                <a:cubicBezTo>
                  <a:pt x="255354" y="3621"/>
                  <a:pt x="262228" y="11395"/>
                  <a:pt x="263729" y="20899"/>
                </a:cubicBezTo>
                <a:lnTo>
                  <a:pt x="263729" y="20899"/>
                </a:lnTo>
              </a:path>
            </a:pathLst>
          </a:custGeom>
          <a:solidFill>
            <a:srgbClr val="006E71">
              <a:alpha val="2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02920" y="2151571"/>
            <a:ext cx="11155680" cy="4161422"/>
          </a:xfrm>
          <a:prstGeom prst="rect">
            <a:avLst/>
          </a:prstGeom>
          <a:blipFill>
            <a:blip r:embed="rId1"/>
            <a:srcRect/>
            <a:stretch>
              <a:fillRect l="0" r="0" t="94" b="94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02920" y="911372"/>
            <a:ext cx="1121050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317" dirty="0">
                <a:solidFill>
                  <a:srgbClr val="FFFFFF"/>
                </a:solidFill>
                <a:latin typeface="Lexend Deca" pitchFamily="34" charset="0"/>
                <a:ea typeface="Lexend Deca" pitchFamily="34" charset="-122"/>
                <a:cs typeface="Lexend Deca" pitchFamily="34" charset="-120"/>
              </a:rPr>
              <a:t>Outcomes / Results (What changed and why)</a:t>
            </a:r>
            <a:endParaRPr lang="en-US" sz="4317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2026-07-16T10:41:34Z</dcterms:created>
  <dcterms:modified xsi:type="dcterms:W3CDTF">2026-07-16T10:41:34Z</dcterms:modified>
</cp:coreProperties>
</file>