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8F8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89065" y="6858000"/>
                </a:moveTo>
                <a:lnTo>
                  <a:pt x="0" y="6768909"/>
                </a:lnTo>
                <a:lnTo>
                  <a:pt x="0" y="6806273"/>
                </a:lnTo>
                <a:lnTo>
                  <a:pt x="51714" y="6858000"/>
                </a:lnTo>
                <a:lnTo>
                  <a:pt x="89065" y="6858000"/>
                </a:lnTo>
                <a:close/>
              </a:path>
              <a:path w="12192000" h="6858000">
                <a:moveTo>
                  <a:pt x="89192" y="0"/>
                </a:moveTo>
                <a:lnTo>
                  <a:pt x="51790" y="0"/>
                </a:lnTo>
                <a:lnTo>
                  <a:pt x="0" y="51828"/>
                </a:lnTo>
                <a:lnTo>
                  <a:pt x="0" y="89242"/>
                </a:lnTo>
                <a:lnTo>
                  <a:pt x="89192" y="0"/>
                </a:lnTo>
                <a:close/>
              </a:path>
              <a:path w="12192000" h="6858000">
                <a:moveTo>
                  <a:pt x="1392948" y="6858000"/>
                </a:moveTo>
                <a:lnTo>
                  <a:pt x="880325" y="6345161"/>
                </a:lnTo>
                <a:lnTo>
                  <a:pt x="861644" y="6363856"/>
                </a:lnTo>
                <a:lnTo>
                  <a:pt x="1355585" y="6858000"/>
                </a:lnTo>
                <a:lnTo>
                  <a:pt x="1392948" y="6858000"/>
                </a:lnTo>
                <a:close/>
              </a:path>
              <a:path w="12192000" h="6858000">
                <a:moveTo>
                  <a:pt x="1550911" y="6363856"/>
                </a:moveTo>
                <a:lnTo>
                  <a:pt x="880325" y="5692978"/>
                </a:lnTo>
                <a:lnTo>
                  <a:pt x="209677" y="6363856"/>
                </a:lnTo>
                <a:lnTo>
                  <a:pt x="703681" y="6858000"/>
                </a:lnTo>
                <a:lnTo>
                  <a:pt x="741032" y="6858000"/>
                </a:lnTo>
                <a:lnTo>
                  <a:pt x="247027" y="6363856"/>
                </a:lnTo>
                <a:lnTo>
                  <a:pt x="880325" y="5730354"/>
                </a:lnTo>
                <a:lnTo>
                  <a:pt x="1532229" y="6382537"/>
                </a:lnTo>
                <a:lnTo>
                  <a:pt x="1550911" y="6363856"/>
                </a:lnTo>
                <a:close/>
              </a:path>
              <a:path w="12192000" h="6858000">
                <a:moveTo>
                  <a:pt x="1550911" y="1146365"/>
                </a:moveTo>
                <a:lnTo>
                  <a:pt x="899007" y="494233"/>
                </a:lnTo>
                <a:lnTo>
                  <a:pt x="1393063" y="0"/>
                </a:lnTo>
                <a:lnTo>
                  <a:pt x="1355686" y="0"/>
                </a:lnTo>
                <a:lnTo>
                  <a:pt x="861644" y="494233"/>
                </a:lnTo>
                <a:lnTo>
                  <a:pt x="1513547" y="1146365"/>
                </a:lnTo>
                <a:lnTo>
                  <a:pt x="861644" y="1798624"/>
                </a:lnTo>
                <a:lnTo>
                  <a:pt x="880325" y="1817306"/>
                </a:lnTo>
                <a:lnTo>
                  <a:pt x="1550911" y="1146365"/>
                </a:lnTo>
                <a:close/>
              </a:path>
              <a:path w="12192000" h="6858000">
                <a:moveTo>
                  <a:pt x="2202815" y="1798624"/>
                </a:moveTo>
                <a:lnTo>
                  <a:pt x="2184133" y="1779930"/>
                </a:lnTo>
                <a:lnTo>
                  <a:pt x="1513547" y="2450757"/>
                </a:lnTo>
                <a:lnTo>
                  <a:pt x="2165566" y="3102889"/>
                </a:lnTo>
                <a:lnTo>
                  <a:pt x="1532229" y="3736454"/>
                </a:lnTo>
                <a:lnTo>
                  <a:pt x="1513547" y="3717772"/>
                </a:lnTo>
                <a:lnTo>
                  <a:pt x="1513547" y="3755148"/>
                </a:lnTo>
                <a:lnTo>
                  <a:pt x="880325" y="4388586"/>
                </a:lnTo>
                <a:lnTo>
                  <a:pt x="265709" y="3773830"/>
                </a:lnTo>
                <a:lnTo>
                  <a:pt x="247027" y="3755148"/>
                </a:lnTo>
                <a:lnTo>
                  <a:pt x="265709" y="3736454"/>
                </a:lnTo>
                <a:lnTo>
                  <a:pt x="880325" y="3121583"/>
                </a:lnTo>
                <a:lnTo>
                  <a:pt x="1513547" y="3755148"/>
                </a:lnTo>
                <a:lnTo>
                  <a:pt x="1513547" y="3717772"/>
                </a:lnTo>
                <a:lnTo>
                  <a:pt x="917689" y="3121583"/>
                </a:lnTo>
                <a:lnTo>
                  <a:pt x="880325" y="3084322"/>
                </a:lnTo>
                <a:lnTo>
                  <a:pt x="228358" y="3736454"/>
                </a:lnTo>
                <a:lnTo>
                  <a:pt x="0" y="3508032"/>
                </a:lnTo>
                <a:lnTo>
                  <a:pt x="0" y="3545370"/>
                </a:lnTo>
                <a:lnTo>
                  <a:pt x="209677" y="3755148"/>
                </a:lnTo>
                <a:lnTo>
                  <a:pt x="0" y="3964889"/>
                </a:lnTo>
                <a:lnTo>
                  <a:pt x="0" y="4002265"/>
                </a:lnTo>
                <a:lnTo>
                  <a:pt x="228358" y="3773830"/>
                </a:lnTo>
                <a:lnTo>
                  <a:pt x="861644" y="4407281"/>
                </a:lnTo>
                <a:lnTo>
                  <a:pt x="228358" y="5040846"/>
                </a:lnTo>
                <a:lnTo>
                  <a:pt x="0" y="4812373"/>
                </a:lnTo>
                <a:lnTo>
                  <a:pt x="0" y="4849761"/>
                </a:lnTo>
                <a:lnTo>
                  <a:pt x="228358" y="5078222"/>
                </a:lnTo>
                <a:lnTo>
                  <a:pt x="265722" y="5040846"/>
                </a:lnTo>
                <a:lnTo>
                  <a:pt x="917689" y="4388586"/>
                </a:lnTo>
                <a:lnTo>
                  <a:pt x="1569593" y="3736454"/>
                </a:lnTo>
                <a:lnTo>
                  <a:pt x="2202815" y="3102889"/>
                </a:lnTo>
                <a:lnTo>
                  <a:pt x="1550911" y="2450757"/>
                </a:lnTo>
                <a:lnTo>
                  <a:pt x="2202815" y="1798624"/>
                </a:lnTo>
                <a:close/>
              </a:path>
              <a:path w="12192000" h="6858000">
                <a:moveTo>
                  <a:pt x="2696946" y="0"/>
                </a:moveTo>
                <a:lnTo>
                  <a:pt x="2659583" y="0"/>
                </a:lnTo>
                <a:lnTo>
                  <a:pt x="2184133" y="475538"/>
                </a:lnTo>
                <a:lnTo>
                  <a:pt x="1708759" y="0"/>
                </a:lnTo>
                <a:lnTo>
                  <a:pt x="1671421" y="0"/>
                </a:lnTo>
                <a:lnTo>
                  <a:pt x="2184133" y="512927"/>
                </a:lnTo>
                <a:lnTo>
                  <a:pt x="2221509" y="475538"/>
                </a:lnTo>
                <a:lnTo>
                  <a:pt x="2696946" y="0"/>
                </a:lnTo>
                <a:close/>
              </a:path>
              <a:path w="12192000" h="6858000">
                <a:moveTo>
                  <a:pt x="4158754" y="3755148"/>
                </a:moveTo>
                <a:lnTo>
                  <a:pt x="4140073" y="3736454"/>
                </a:lnTo>
                <a:lnTo>
                  <a:pt x="2817469" y="5059540"/>
                </a:lnTo>
                <a:lnTo>
                  <a:pt x="2836151" y="5078222"/>
                </a:lnTo>
                <a:lnTo>
                  <a:pt x="3488055" y="4425975"/>
                </a:lnTo>
                <a:lnTo>
                  <a:pt x="4158754" y="3755148"/>
                </a:lnTo>
                <a:close/>
              </a:path>
              <a:path w="12192000" h="6858000">
                <a:moveTo>
                  <a:pt x="4158754" y="494233"/>
                </a:moveTo>
                <a:lnTo>
                  <a:pt x="3664623" y="0"/>
                </a:lnTo>
                <a:lnTo>
                  <a:pt x="3627247" y="0"/>
                </a:lnTo>
                <a:lnTo>
                  <a:pt x="4140073" y="512927"/>
                </a:lnTo>
                <a:lnTo>
                  <a:pt x="4158754" y="494233"/>
                </a:lnTo>
                <a:close/>
              </a:path>
              <a:path w="12192000" h="6858000">
                <a:moveTo>
                  <a:pt x="4652696" y="6858000"/>
                </a:moveTo>
                <a:lnTo>
                  <a:pt x="4177423" y="6382537"/>
                </a:lnTo>
                <a:lnTo>
                  <a:pt x="3488055" y="5692978"/>
                </a:lnTo>
                <a:lnTo>
                  <a:pt x="3469373" y="5711672"/>
                </a:lnTo>
                <a:lnTo>
                  <a:pt x="4121391" y="6363856"/>
                </a:lnTo>
                <a:lnTo>
                  <a:pt x="3627348" y="6858000"/>
                </a:lnTo>
                <a:lnTo>
                  <a:pt x="3664712" y="6858000"/>
                </a:lnTo>
                <a:lnTo>
                  <a:pt x="4140073" y="6382537"/>
                </a:lnTo>
                <a:lnTo>
                  <a:pt x="4615332" y="6858000"/>
                </a:lnTo>
                <a:lnTo>
                  <a:pt x="4652696" y="6858000"/>
                </a:lnTo>
                <a:close/>
              </a:path>
              <a:path w="12192000" h="6858000">
                <a:moveTo>
                  <a:pt x="4810658" y="3755148"/>
                </a:moveTo>
                <a:lnTo>
                  <a:pt x="4773295" y="3717772"/>
                </a:lnTo>
                <a:lnTo>
                  <a:pt x="4773295" y="3755148"/>
                </a:lnTo>
                <a:lnTo>
                  <a:pt x="2836151" y="5692978"/>
                </a:lnTo>
                <a:lnTo>
                  <a:pt x="2817469" y="5674296"/>
                </a:lnTo>
                <a:lnTo>
                  <a:pt x="2817469" y="5711672"/>
                </a:lnTo>
                <a:lnTo>
                  <a:pt x="2184133" y="6345161"/>
                </a:lnTo>
                <a:lnTo>
                  <a:pt x="1550911" y="5711672"/>
                </a:lnTo>
                <a:lnTo>
                  <a:pt x="1569593" y="5692978"/>
                </a:lnTo>
                <a:lnTo>
                  <a:pt x="2184133" y="5078222"/>
                </a:lnTo>
                <a:lnTo>
                  <a:pt x="2817469" y="5711672"/>
                </a:lnTo>
                <a:lnTo>
                  <a:pt x="2817469" y="5674296"/>
                </a:lnTo>
                <a:lnTo>
                  <a:pt x="2221496" y="5078222"/>
                </a:lnTo>
                <a:lnTo>
                  <a:pt x="2202815" y="5059540"/>
                </a:lnTo>
                <a:lnTo>
                  <a:pt x="4140073" y="3121583"/>
                </a:lnTo>
                <a:lnTo>
                  <a:pt x="4773295" y="3755148"/>
                </a:lnTo>
                <a:lnTo>
                  <a:pt x="4773295" y="3717772"/>
                </a:lnTo>
                <a:lnTo>
                  <a:pt x="4177436" y="3121583"/>
                </a:lnTo>
                <a:lnTo>
                  <a:pt x="3488055" y="2432062"/>
                </a:lnTo>
                <a:lnTo>
                  <a:pt x="3469373" y="2450757"/>
                </a:lnTo>
                <a:lnTo>
                  <a:pt x="4121391" y="3102889"/>
                </a:lnTo>
                <a:lnTo>
                  <a:pt x="1532229" y="5692978"/>
                </a:lnTo>
                <a:lnTo>
                  <a:pt x="917689" y="5078222"/>
                </a:lnTo>
                <a:lnTo>
                  <a:pt x="899007" y="5059540"/>
                </a:lnTo>
                <a:lnTo>
                  <a:pt x="2854833" y="3102889"/>
                </a:lnTo>
                <a:lnTo>
                  <a:pt x="2202815" y="2450757"/>
                </a:lnTo>
                <a:lnTo>
                  <a:pt x="2854833" y="1798624"/>
                </a:lnTo>
                <a:lnTo>
                  <a:pt x="2221496" y="1165059"/>
                </a:lnTo>
                <a:lnTo>
                  <a:pt x="2202815" y="1146365"/>
                </a:lnTo>
                <a:lnTo>
                  <a:pt x="2221496" y="1127683"/>
                </a:lnTo>
                <a:lnTo>
                  <a:pt x="3348875" y="0"/>
                </a:lnTo>
                <a:lnTo>
                  <a:pt x="3311512" y="0"/>
                </a:lnTo>
                <a:lnTo>
                  <a:pt x="2184133" y="1127683"/>
                </a:lnTo>
                <a:lnTo>
                  <a:pt x="1532229" y="475538"/>
                </a:lnTo>
                <a:lnTo>
                  <a:pt x="1513547" y="494233"/>
                </a:lnTo>
                <a:lnTo>
                  <a:pt x="2165566" y="1146365"/>
                </a:lnTo>
                <a:lnTo>
                  <a:pt x="880325" y="2432062"/>
                </a:lnTo>
                <a:lnTo>
                  <a:pt x="265709" y="1817306"/>
                </a:lnTo>
                <a:lnTo>
                  <a:pt x="247027" y="1798624"/>
                </a:lnTo>
                <a:lnTo>
                  <a:pt x="265709" y="1779930"/>
                </a:lnTo>
                <a:lnTo>
                  <a:pt x="899007" y="1146365"/>
                </a:lnTo>
                <a:lnTo>
                  <a:pt x="265709" y="512927"/>
                </a:lnTo>
                <a:lnTo>
                  <a:pt x="247027" y="494233"/>
                </a:lnTo>
                <a:lnTo>
                  <a:pt x="741133" y="0"/>
                </a:lnTo>
                <a:lnTo>
                  <a:pt x="703770" y="0"/>
                </a:lnTo>
                <a:lnTo>
                  <a:pt x="0" y="703973"/>
                </a:lnTo>
                <a:lnTo>
                  <a:pt x="0" y="741349"/>
                </a:lnTo>
                <a:lnTo>
                  <a:pt x="228358" y="512927"/>
                </a:lnTo>
                <a:lnTo>
                  <a:pt x="861644" y="1146365"/>
                </a:lnTo>
                <a:lnTo>
                  <a:pt x="228358" y="1779930"/>
                </a:lnTo>
                <a:lnTo>
                  <a:pt x="0" y="1551470"/>
                </a:lnTo>
                <a:lnTo>
                  <a:pt x="0" y="1588846"/>
                </a:lnTo>
                <a:lnTo>
                  <a:pt x="209677" y="1798624"/>
                </a:lnTo>
                <a:lnTo>
                  <a:pt x="0" y="2008365"/>
                </a:lnTo>
                <a:lnTo>
                  <a:pt x="0" y="2045741"/>
                </a:lnTo>
                <a:lnTo>
                  <a:pt x="228358" y="1817306"/>
                </a:lnTo>
                <a:lnTo>
                  <a:pt x="861644" y="2450757"/>
                </a:lnTo>
                <a:lnTo>
                  <a:pt x="228358" y="3084322"/>
                </a:lnTo>
                <a:lnTo>
                  <a:pt x="0" y="2855849"/>
                </a:lnTo>
                <a:lnTo>
                  <a:pt x="0" y="2893149"/>
                </a:lnTo>
                <a:lnTo>
                  <a:pt x="228358" y="3121583"/>
                </a:lnTo>
                <a:lnTo>
                  <a:pt x="265607" y="3084322"/>
                </a:lnTo>
                <a:lnTo>
                  <a:pt x="880325" y="2469451"/>
                </a:lnTo>
                <a:lnTo>
                  <a:pt x="1532229" y="3121583"/>
                </a:lnTo>
                <a:lnTo>
                  <a:pt x="1550911" y="3102889"/>
                </a:lnTo>
                <a:lnTo>
                  <a:pt x="917689" y="2469451"/>
                </a:lnTo>
                <a:lnTo>
                  <a:pt x="899007" y="2450757"/>
                </a:lnTo>
                <a:lnTo>
                  <a:pt x="917689" y="2432062"/>
                </a:lnTo>
                <a:lnTo>
                  <a:pt x="2184133" y="1165059"/>
                </a:lnTo>
                <a:lnTo>
                  <a:pt x="2817469" y="1798624"/>
                </a:lnTo>
                <a:lnTo>
                  <a:pt x="2165566" y="2450757"/>
                </a:lnTo>
                <a:lnTo>
                  <a:pt x="2817469" y="3102889"/>
                </a:lnTo>
                <a:lnTo>
                  <a:pt x="228358" y="5692978"/>
                </a:lnTo>
                <a:lnTo>
                  <a:pt x="0" y="5464556"/>
                </a:lnTo>
                <a:lnTo>
                  <a:pt x="0" y="5501932"/>
                </a:lnTo>
                <a:lnTo>
                  <a:pt x="209677" y="5711672"/>
                </a:lnTo>
                <a:lnTo>
                  <a:pt x="0" y="5921426"/>
                </a:lnTo>
                <a:lnTo>
                  <a:pt x="0" y="5958802"/>
                </a:lnTo>
                <a:lnTo>
                  <a:pt x="265709" y="5692978"/>
                </a:lnTo>
                <a:lnTo>
                  <a:pt x="880325" y="5078222"/>
                </a:lnTo>
                <a:lnTo>
                  <a:pt x="2165566" y="6363856"/>
                </a:lnTo>
                <a:lnTo>
                  <a:pt x="1671535" y="6858000"/>
                </a:lnTo>
                <a:lnTo>
                  <a:pt x="1708861" y="6858000"/>
                </a:lnTo>
                <a:lnTo>
                  <a:pt x="2184133" y="6382537"/>
                </a:lnTo>
                <a:lnTo>
                  <a:pt x="2659481" y="6858000"/>
                </a:lnTo>
                <a:lnTo>
                  <a:pt x="2696845" y="6858000"/>
                </a:lnTo>
                <a:lnTo>
                  <a:pt x="2221484" y="6382537"/>
                </a:lnTo>
                <a:lnTo>
                  <a:pt x="2202815" y="6363856"/>
                </a:lnTo>
                <a:lnTo>
                  <a:pt x="2221496" y="6345161"/>
                </a:lnTo>
                <a:lnTo>
                  <a:pt x="2836151" y="5730354"/>
                </a:lnTo>
                <a:lnTo>
                  <a:pt x="3469373" y="6363856"/>
                </a:lnTo>
                <a:lnTo>
                  <a:pt x="2975432" y="6858000"/>
                </a:lnTo>
                <a:lnTo>
                  <a:pt x="3012783" y="6858000"/>
                </a:lnTo>
                <a:lnTo>
                  <a:pt x="3506736" y="6363856"/>
                </a:lnTo>
                <a:lnTo>
                  <a:pt x="2873514" y="5730354"/>
                </a:lnTo>
                <a:lnTo>
                  <a:pt x="2854833" y="5711672"/>
                </a:lnTo>
                <a:lnTo>
                  <a:pt x="2873514" y="5692978"/>
                </a:lnTo>
                <a:lnTo>
                  <a:pt x="3488055" y="5078222"/>
                </a:lnTo>
                <a:lnTo>
                  <a:pt x="4791976" y="6382537"/>
                </a:lnTo>
                <a:lnTo>
                  <a:pt x="4810658" y="6363856"/>
                </a:lnTo>
                <a:lnTo>
                  <a:pt x="3525418" y="5078222"/>
                </a:lnTo>
                <a:lnTo>
                  <a:pt x="3506736" y="5059540"/>
                </a:lnTo>
                <a:lnTo>
                  <a:pt x="4140073" y="4425975"/>
                </a:lnTo>
                <a:lnTo>
                  <a:pt x="4791976" y="5078222"/>
                </a:lnTo>
                <a:lnTo>
                  <a:pt x="4810658" y="5059540"/>
                </a:lnTo>
                <a:lnTo>
                  <a:pt x="4177436" y="4425975"/>
                </a:lnTo>
                <a:lnTo>
                  <a:pt x="4158754" y="4407281"/>
                </a:lnTo>
                <a:lnTo>
                  <a:pt x="4810658" y="3755148"/>
                </a:lnTo>
                <a:close/>
              </a:path>
              <a:path w="12192000" h="6858000">
                <a:moveTo>
                  <a:pt x="4810658" y="1146365"/>
                </a:moveTo>
                <a:lnTo>
                  <a:pt x="4791976" y="1127683"/>
                </a:lnTo>
                <a:lnTo>
                  <a:pt x="4140073" y="1779930"/>
                </a:lnTo>
                <a:lnTo>
                  <a:pt x="3488055" y="1127683"/>
                </a:lnTo>
                <a:lnTo>
                  <a:pt x="3469373" y="1146365"/>
                </a:lnTo>
                <a:lnTo>
                  <a:pt x="4140073" y="1817306"/>
                </a:lnTo>
                <a:lnTo>
                  <a:pt x="4810658" y="1146365"/>
                </a:lnTo>
                <a:close/>
              </a:path>
              <a:path w="12192000" h="6858000">
                <a:moveTo>
                  <a:pt x="6114580" y="6363881"/>
                </a:moveTo>
                <a:lnTo>
                  <a:pt x="6095898" y="6345187"/>
                </a:lnTo>
                <a:lnTo>
                  <a:pt x="5583199" y="6858000"/>
                </a:lnTo>
                <a:lnTo>
                  <a:pt x="5620651" y="6858000"/>
                </a:lnTo>
                <a:lnTo>
                  <a:pt x="6114580" y="6363881"/>
                </a:lnTo>
                <a:close/>
              </a:path>
              <a:path w="12192000" h="6858000">
                <a:moveTo>
                  <a:pt x="6608648" y="0"/>
                </a:moveTo>
                <a:lnTo>
                  <a:pt x="6571285" y="0"/>
                </a:lnTo>
                <a:lnTo>
                  <a:pt x="6077216" y="494347"/>
                </a:lnTo>
                <a:lnTo>
                  <a:pt x="6095898" y="513041"/>
                </a:lnTo>
                <a:lnTo>
                  <a:pt x="6608648" y="0"/>
                </a:lnTo>
                <a:close/>
              </a:path>
              <a:path w="12192000" h="6858000">
                <a:moveTo>
                  <a:pt x="6766484" y="2450757"/>
                </a:moveTo>
                <a:lnTo>
                  <a:pt x="6747789" y="2432062"/>
                </a:lnTo>
                <a:lnTo>
                  <a:pt x="6077216" y="3103016"/>
                </a:lnTo>
                <a:lnTo>
                  <a:pt x="6095898" y="3121698"/>
                </a:lnTo>
                <a:lnTo>
                  <a:pt x="6766484" y="2450757"/>
                </a:lnTo>
                <a:close/>
              </a:path>
              <a:path w="12192000" h="6858000">
                <a:moveTo>
                  <a:pt x="8070278" y="5711787"/>
                </a:moveTo>
                <a:lnTo>
                  <a:pt x="8051597" y="5693105"/>
                </a:lnTo>
                <a:lnTo>
                  <a:pt x="7381011" y="6363919"/>
                </a:lnTo>
                <a:lnTo>
                  <a:pt x="7399693" y="6382613"/>
                </a:lnTo>
                <a:lnTo>
                  <a:pt x="8070278" y="5711787"/>
                </a:lnTo>
                <a:close/>
              </a:path>
              <a:path w="12192000" h="6858000">
                <a:moveTo>
                  <a:pt x="8070405" y="1146365"/>
                </a:moveTo>
                <a:lnTo>
                  <a:pt x="7418375" y="494233"/>
                </a:lnTo>
                <a:lnTo>
                  <a:pt x="7912519" y="0"/>
                </a:lnTo>
                <a:lnTo>
                  <a:pt x="7875156" y="0"/>
                </a:lnTo>
                <a:lnTo>
                  <a:pt x="7381138" y="494233"/>
                </a:lnTo>
                <a:lnTo>
                  <a:pt x="8033029" y="1146365"/>
                </a:lnTo>
                <a:lnTo>
                  <a:pt x="7381138" y="1798624"/>
                </a:lnTo>
                <a:lnTo>
                  <a:pt x="7399693" y="1817306"/>
                </a:lnTo>
                <a:lnTo>
                  <a:pt x="8070405" y="1146365"/>
                </a:lnTo>
                <a:close/>
              </a:path>
              <a:path w="12192000" h="6858000">
                <a:moveTo>
                  <a:pt x="8722296" y="494233"/>
                </a:moveTo>
                <a:lnTo>
                  <a:pt x="8228254" y="0"/>
                </a:lnTo>
                <a:lnTo>
                  <a:pt x="8190890" y="0"/>
                </a:lnTo>
                <a:lnTo>
                  <a:pt x="8703615" y="512927"/>
                </a:lnTo>
                <a:lnTo>
                  <a:pt x="8722296" y="494233"/>
                </a:lnTo>
                <a:close/>
              </a:path>
              <a:path w="12192000" h="6858000">
                <a:moveTo>
                  <a:pt x="9374327" y="6363881"/>
                </a:moveTo>
                <a:lnTo>
                  <a:pt x="9355633" y="6345187"/>
                </a:lnTo>
                <a:lnTo>
                  <a:pt x="8842946" y="6858000"/>
                </a:lnTo>
                <a:lnTo>
                  <a:pt x="8880310" y="6858000"/>
                </a:lnTo>
                <a:lnTo>
                  <a:pt x="9374327" y="6363881"/>
                </a:lnTo>
                <a:close/>
              </a:path>
              <a:path w="12192000" h="6858000">
                <a:moveTo>
                  <a:pt x="9868370" y="0"/>
                </a:moveTo>
                <a:lnTo>
                  <a:pt x="9831006" y="0"/>
                </a:lnTo>
                <a:lnTo>
                  <a:pt x="9355633" y="475538"/>
                </a:lnTo>
                <a:lnTo>
                  <a:pt x="8880183" y="0"/>
                </a:lnTo>
                <a:lnTo>
                  <a:pt x="8842819" y="0"/>
                </a:lnTo>
                <a:lnTo>
                  <a:pt x="9336951" y="494233"/>
                </a:lnTo>
                <a:lnTo>
                  <a:pt x="8703615" y="1127683"/>
                </a:lnTo>
                <a:lnTo>
                  <a:pt x="8051711" y="475538"/>
                </a:lnTo>
                <a:lnTo>
                  <a:pt x="8033029" y="494233"/>
                </a:lnTo>
                <a:lnTo>
                  <a:pt x="8684933" y="1146365"/>
                </a:lnTo>
                <a:lnTo>
                  <a:pt x="7399693" y="2432062"/>
                </a:lnTo>
                <a:lnTo>
                  <a:pt x="7381138" y="2413508"/>
                </a:lnTo>
                <a:lnTo>
                  <a:pt x="7381138" y="2450757"/>
                </a:lnTo>
                <a:lnTo>
                  <a:pt x="6095898" y="3736454"/>
                </a:lnTo>
                <a:lnTo>
                  <a:pt x="5462562" y="3102889"/>
                </a:lnTo>
                <a:lnTo>
                  <a:pt x="6747802" y="1817306"/>
                </a:lnTo>
                <a:lnTo>
                  <a:pt x="7381138" y="2450757"/>
                </a:lnTo>
                <a:lnTo>
                  <a:pt x="7381138" y="2413508"/>
                </a:lnTo>
                <a:lnTo>
                  <a:pt x="6785165" y="1817306"/>
                </a:lnTo>
                <a:lnTo>
                  <a:pt x="6766484" y="1798624"/>
                </a:lnTo>
                <a:lnTo>
                  <a:pt x="6785153" y="1779930"/>
                </a:lnTo>
                <a:lnTo>
                  <a:pt x="7418375" y="1146365"/>
                </a:lnTo>
                <a:lnTo>
                  <a:pt x="7381138" y="1109116"/>
                </a:lnTo>
                <a:lnTo>
                  <a:pt x="7381138" y="1146365"/>
                </a:lnTo>
                <a:lnTo>
                  <a:pt x="6747802" y="1779930"/>
                </a:lnTo>
                <a:lnTo>
                  <a:pt x="6114580" y="1146365"/>
                </a:lnTo>
                <a:lnTo>
                  <a:pt x="6133262" y="1127683"/>
                </a:lnTo>
                <a:lnTo>
                  <a:pt x="6747802" y="512927"/>
                </a:lnTo>
                <a:lnTo>
                  <a:pt x="7381138" y="1146365"/>
                </a:lnTo>
                <a:lnTo>
                  <a:pt x="7381138" y="1109116"/>
                </a:lnTo>
                <a:lnTo>
                  <a:pt x="6785165" y="512927"/>
                </a:lnTo>
                <a:lnTo>
                  <a:pt x="6766484" y="494233"/>
                </a:lnTo>
                <a:lnTo>
                  <a:pt x="7260526" y="0"/>
                </a:lnTo>
                <a:lnTo>
                  <a:pt x="7223163" y="0"/>
                </a:lnTo>
                <a:lnTo>
                  <a:pt x="6095898" y="1127683"/>
                </a:lnTo>
                <a:lnTo>
                  <a:pt x="5462562" y="494233"/>
                </a:lnTo>
                <a:lnTo>
                  <a:pt x="5481244" y="475538"/>
                </a:lnTo>
                <a:lnTo>
                  <a:pt x="5956693" y="0"/>
                </a:lnTo>
                <a:lnTo>
                  <a:pt x="5919330" y="0"/>
                </a:lnTo>
                <a:lnTo>
                  <a:pt x="5443880" y="475538"/>
                </a:lnTo>
                <a:lnTo>
                  <a:pt x="4968506" y="0"/>
                </a:lnTo>
                <a:lnTo>
                  <a:pt x="4931143" y="0"/>
                </a:lnTo>
                <a:lnTo>
                  <a:pt x="6729108" y="1798624"/>
                </a:lnTo>
                <a:lnTo>
                  <a:pt x="5425198" y="3102889"/>
                </a:lnTo>
                <a:lnTo>
                  <a:pt x="6095898" y="3773830"/>
                </a:lnTo>
                <a:lnTo>
                  <a:pt x="6133249" y="3736454"/>
                </a:lnTo>
                <a:lnTo>
                  <a:pt x="6747802" y="3121583"/>
                </a:lnTo>
                <a:lnTo>
                  <a:pt x="8051711" y="4425975"/>
                </a:lnTo>
                <a:lnTo>
                  <a:pt x="8070405" y="4407281"/>
                </a:lnTo>
                <a:lnTo>
                  <a:pt x="6785153" y="3121583"/>
                </a:lnTo>
                <a:lnTo>
                  <a:pt x="6766484" y="3102889"/>
                </a:lnTo>
                <a:lnTo>
                  <a:pt x="7437069" y="2432062"/>
                </a:lnTo>
                <a:lnTo>
                  <a:pt x="8051711" y="1817306"/>
                </a:lnTo>
                <a:lnTo>
                  <a:pt x="8703615" y="2469451"/>
                </a:lnTo>
                <a:lnTo>
                  <a:pt x="8740991" y="2432062"/>
                </a:lnTo>
                <a:lnTo>
                  <a:pt x="9374327" y="1798624"/>
                </a:lnTo>
                <a:lnTo>
                  <a:pt x="9355633" y="1779930"/>
                </a:lnTo>
                <a:lnTo>
                  <a:pt x="8703615" y="2432062"/>
                </a:lnTo>
                <a:lnTo>
                  <a:pt x="8089087" y="1817306"/>
                </a:lnTo>
                <a:lnTo>
                  <a:pt x="8070405" y="1798624"/>
                </a:lnTo>
                <a:lnTo>
                  <a:pt x="8740991" y="1127683"/>
                </a:lnTo>
                <a:lnTo>
                  <a:pt x="9393009" y="475538"/>
                </a:lnTo>
                <a:lnTo>
                  <a:pt x="9868370" y="0"/>
                </a:lnTo>
                <a:close/>
              </a:path>
              <a:path w="12192000" h="6858000">
                <a:moveTo>
                  <a:pt x="10678122" y="494233"/>
                </a:moveTo>
                <a:lnTo>
                  <a:pt x="10184079" y="0"/>
                </a:lnTo>
                <a:lnTo>
                  <a:pt x="10146716" y="0"/>
                </a:lnTo>
                <a:lnTo>
                  <a:pt x="10659440" y="512927"/>
                </a:lnTo>
                <a:lnTo>
                  <a:pt x="10678122" y="494233"/>
                </a:lnTo>
                <a:close/>
              </a:path>
              <a:path w="12192000" h="6858000">
                <a:moveTo>
                  <a:pt x="11172165" y="6858000"/>
                </a:moveTo>
                <a:lnTo>
                  <a:pt x="10659440" y="6345161"/>
                </a:lnTo>
                <a:lnTo>
                  <a:pt x="10640759" y="6363856"/>
                </a:lnTo>
                <a:lnTo>
                  <a:pt x="11134801" y="6858000"/>
                </a:lnTo>
                <a:lnTo>
                  <a:pt x="11172165" y="6858000"/>
                </a:lnTo>
                <a:close/>
              </a:path>
              <a:path w="12192000" h="6858000">
                <a:moveTo>
                  <a:pt x="11982044" y="6363856"/>
                </a:moveTo>
                <a:lnTo>
                  <a:pt x="11311458" y="5692978"/>
                </a:lnTo>
                <a:lnTo>
                  <a:pt x="11292777" y="5711672"/>
                </a:lnTo>
                <a:lnTo>
                  <a:pt x="11944680" y="6363856"/>
                </a:lnTo>
                <a:lnTo>
                  <a:pt x="11450739" y="6858000"/>
                </a:lnTo>
                <a:lnTo>
                  <a:pt x="11488103" y="6858000"/>
                </a:lnTo>
                <a:lnTo>
                  <a:pt x="11982044" y="6363856"/>
                </a:lnTo>
                <a:close/>
              </a:path>
              <a:path w="12192000" h="6858000">
                <a:moveTo>
                  <a:pt x="11982044" y="494118"/>
                </a:moveTo>
                <a:lnTo>
                  <a:pt x="11488026" y="0"/>
                </a:lnTo>
                <a:lnTo>
                  <a:pt x="11450663" y="0"/>
                </a:lnTo>
                <a:lnTo>
                  <a:pt x="11963362" y="512800"/>
                </a:lnTo>
                <a:lnTo>
                  <a:pt x="11982044" y="494118"/>
                </a:lnTo>
                <a:close/>
              </a:path>
              <a:path w="12192000" h="6858000">
                <a:moveTo>
                  <a:pt x="12192000" y="6768605"/>
                </a:moveTo>
                <a:lnTo>
                  <a:pt x="12102630" y="6858000"/>
                </a:lnTo>
                <a:lnTo>
                  <a:pt x="12139994" y="6858000"/>
                </a:lnTo>
                <a:lnTo>
                  <a:pt x="12192000" y="6805981"/>
                </a:lnTo>
                <a:lnTo>
                  <a:pt x="12192000" y="6768605"/>
                </a:lnTo>
                <a:close/>
              </a:path>
              <a:path w="12192000" h="6858000">
                <a:moveTo>
                  <a:pt x="12192000" y="4617339"/>
                </a:moveTo>
                <a:lnTo>
                  <a:pt x="12000725" y="4425975"/>
                </a:lnTo>
                <a:lnTo>
                  <a:pt x="11963362" y="4388586"/>
                </a:lnTo>
                <a:lnTo>
                  <a:pt x="11311458" y="5040846"/>
                </a:lnTo>
                <a:lnTo>
                  <a:pt x="10696804" y="4425975"/>
                </a:lnTo>
                <a:lnTo>
                  <a:pt x="10678122" y="4407281"/>
                </a:lnTo>
                <a:lnTo>
                  <a:pt x="10696816" y="4388586"/>
                </a:lnTo>
                <a:lnTo>
                  <a:pt x="11330140" y="3755148"/>
                </a:lnTo>
                <a:lnTo>
                  <a:pt x="11292777" y="3717772"/>
                </a:lnTo>
                <a:lnTo>
                  <a:pt x="11292777" y="3755148"/>
                </a:lnTo>
                <a:lnTo>
                  <a:pt x="10659440" y="4388586"/>
                </a:lnTo>
                <a:lnTo>
                  <a:pt x="10640759" y="4369905"/>
                </a:lnTo>
                <a:lnTo>
                  <a:pt x="10640759" y="4407281"/>
                </a:lnTo>
                <a:lnTo>
                  <a:pt x="10007536" y="5040846"/>
                </a:lnTo>
                <a:lnTo>
                  <a:pt x="9392996" y="4425975"/>
                </a:lnTo>
                <a:lnTo>
                  <a:pt x="9374327" y="4407281"/>
                </a:lnTo>
                <a:lnTo>
                  <a:pt x="9393009" y="4388586"/>
                </a:lnTo>
                <a:lnTo>
                  <a:pt x="10007536" y="3773830"/>
                </a:lnTo>
                <a:lnTo>
                  <a:pt x="10640759" y="4407281"/>
                </a:lnTo>
                <a:lnTo>
                  <a:pt x="10640759" y="4369905"/>
                </a:lnTo>
                <a:lnTo>
                  <a:pt x="10044900" y="3773830"/>
                </a:lnTo>
                <a:lnTo>
                  <a:pt x="10026218" y="3755148"/>
                </a:lnTo>
                <a:lnTo>
                  <a:pt x="10044900" y="3736454"/>
                </a:lnTo>
                <a:lnTo>
                  <a:pt x="10659440" y="3121583"/>
                </a:lnTo>
                <a:lnTo>
                  <a:pt x="11292777" y="3755148"/>
                </a:lnTo>
                <a:lnTo>
                  <a:pt x="11292777" y="3717772"/>
                </a:lnTo>
                <a:lnTo>
                  <a:pt x="10696804" y="3121583"/>
                </a:lnTo>
                <a:lnTo>
                  <a:pt x="10026218" y="2450757"/>
                </a:lnTo>
                <a:lnTo>
                  <a:pt x="10678122" y="1798624"/>
                </a:lnTo>
                <a:lnTo>
                  <a:pt x="10007536" y="1127683"/>
                </a:lnTo>
                <a:lnTo>
                  <a:pt x="9988855" y="1146365"/>
                </a:lnTo>
                <a:lnTo>
                  <a:pt x="10640759" y="1798624"/>
                </a:lnTo>
                <a:lnTo>
                  <a:pt x="9988855" y="2450757"/>
                </a:lnTo>
                <a:lnTo>
                  <a:pt x="10640759" y="3102889"/>
                </a:lnTo>
                <a:lnTo>
                  <a:pt x="10007536" y="3736454"/>
                </a:lnTo>
                <a:lnTo>
                  <a:pt x="9355633" y="3084322"/>
                </a:lnTo>
                <a:lnTo>
                  <a:pt x="9336951" y="3102889"/>
                </a:lnTo>
                <a:lnTo>
                  <a:pt x="9988855" y="3755148"/>
                </a:lnTo>
                <a:lnTo>
                  <a:pt x="9355633" y="4388586"/>
                </a:lnTo>
                <a:lnTo>
                  <a:pt x="8051711" y="3084322"/>
                </a:lnTo>
                <a:lnTo>
                  <a:pt x="8033029" y="3102889"/>
                </a:lnTo>
                <a:lnTo>
                  <a:pt x="9336951" y="4407281"/>
                </a:lnTo>
                <a:lnTo>
                  <a:pt x="8684933" y="5059540"/>
                </a:lnTo>
                <a:lnTo>
                  <a:pt x="8703615" y="5078222"/>
                </a:lnTo>
                <a:lnTo>
                  <a:pt x="9355633" y="4425975"/>
                </a:lnTo>
                <a:lnTo>
                  <a:pt x="10007536" y="5078222"/>
                </a:lnTo>
                <a:lnTo>
                  <a:pt x="10044900" y="5040846"/>
                </a:lnTo>
                <a:lnTo>
                  <a:pt x="10659440" y="4425975"/>
                </a:lnTo>
                <a:lnTo>
                  <a:pt x="11292777" y="5059540"/>
                </a:lnTo>
                <a:lnTo>
                  <a:pt x="10007536" y="6345161"/>
                </a:lnTo>
                <a:lnTo>
                  <a:pt x="9392996" y="5730354"/>
                </a:lnTo>
                <a:lnTo>
                  <a:pt x="9355633" y="5692978"/>
                </a:lnTo>
                <a:lnTo>
                  <a:pt x="8190992" y="6858000"/>
                </a:lnTo>
                <a:lnTo>
                  <a:pt x="8228343" y="6858000"/>
                </a:lnTo>
                <a:lnTo>
                  <a:pt x="9355633" y="5730354"/>
                </a:lnTo>
                <a:lnTo>
                  <a:pt x="9988855" y="6363856"/>
                </a:lnTo>
                <a:lnTo>
                  <a:pt x="9494914" y="6858000"/>
                </a:lnTo>
                <a:lnTo>
                  <a:pt x="9532264" y="6858000"/>
                </a:lnTo>
                <a:lnTo>
                  <a:pt x="10007536" y="6382537"/>
                </a:lnTo>
                <a:lnTo>
                  <a:pt x="10482809" y="6858000"/>
                </a:lnTo>
                <a:lnTo>
                  <a:pt x="10520172" y="6858000"/>
                </a:lnTo>
                <a:lnTo>
                  <a:pt x="10044887" y="6382537"/>
                </a:lnTo>
                <a:lnTo>
                  <a:pt x="10026218" y="6363856"/>
                </a:lnTo>
                <a:lnTo>
                  <a:pt x="10044900" y="6345161"/>
                </a:lnTo>
                <a:lnTo>
                  <a:pt x="10659440" y="5730354"/>
                </a:lnTo>
                <a:lnTo>
                  <a:pt x="11311458" y="6382537"/>
                </a:lnTo>
                <a:lnTo>
                  <a:pt x="11330140" y="6363856"/>
                </a:lnTo>
                <a:lnTo>
                  <a:pt x="10696804" y="5730354"/>
                </a:lnTo>
                <a:lnTo>
                  <a:pt x="10678122" y="5711672"/>
                </a:lnTo>
                <a:lnTo>
                  <a:pt x="11311458" y="5078222"/>
                </a:lnTo>
                <a:lnTo>
                  <a:pt x="12192000" y="5959094"/>
                </a:lnTo>
                <a:lnTo>
                  <a:pt x="12192000" y="5921705"/>
                </a:lnTo>
                <a:lnTo>
                  <a:pt x="11982044" y="5711672"/>
                </a:lnTo>
                <a:lnTo>
                  <a:pt x="12000725" y="5692978"/>
                </a:lnTo>
                <a:lnTo>
                  <a:pt x="12192000" y="5501652"/>
                </a:lnTo>
                <a:lnTo>
                  <a:pt x="12192000" y="5464264"/>
                </a:lnTo>
                <a:lnTo>
                  <a:pt x="11963362" y="5692978"/>
                </a:lnTo>
                <a:lnTo>
                  <a:pt x="11348822" y="5078222"/>
                </a:lnTo>
                <a:lnTo>
                  <a:pt x="11330140" y="5059540"/>
                </a:lnTo>
                <a:lnTo>
                  <a:pt x="11348822" y="5040846"/>
                </a:lnTo>
                <a:lnTo>
                  <a:pt x="11963362" y="4425975"/>
                </a:lnTo>
                <a:lnTo>
                  <a:pt x="12192000" y="4654728"/>
                </a:lnTo>
                <a:lnTo>
                  <a:pt x="12192000" y="4617339"/>
                </a:lnTo>
                <a:close/>
              </a:path>
              <a:path w="12192000" h="6858000">
                <a:moveTo>
                  <a:pt x="12192000" y="2008644"/>
                </a:moveTo>
                <a:lnTo>
                  <a:pt x="11963362" y="1779930"/>
                </a:lnTo>
                <a:lnTo>
                  <a:pt x="11292777" y="2450757"/>
                </a:lnTo>
                <a:lnTo>
                  <a:pt x="11311458" y="2469451"/>
                </a:lnTo>
                <a:lnTo>
                  <a:pt x="11963362" y="1817306"/>
                </a:lnTo>
                <a:lnTo>
                  <a:pt x="12192000" y="2046020"/>
                </a:lnTo>
                <a:lnTo>
                  <a:pt x="12192000" y="2008644"/>
                </a:lnTo>
                <a:close/>
              </a:path>
              <a:path w="12192000" h="6858000">
                <a:moveTo>
                  <a:pt x="12192000" y="898969"/>
                </a:moveTo>
                <a:lnTo>
                  <a:pt x="11963362" y="1127683"/>
                </a:lnTo>
                <a:lnTo>
                  <a:pt x="11944680" y="1109002"/>
                </a:lnTo>
                <a:lnTo>
                  <a:pt x="11944680" y="1146365"/>
                </a:lnTo>
                <a:lnTo>
                  <a:pt x="11311458" y="1779930"/>
                </a:lnTo>
                <a:lnTo>
                  <a:pt x="10678122" y="1146365"/>
                </a:lnTo>
                <a:lnTo>
                  <a:pt x="10696816" y="1127683"/>
                </a:lnTo>
                <a:lnTo>
                  <a:pt x="11311458" y="512927"/>
                </a:lnTo>
                <a:lnTo>
                  <a:pt x="11944680" y="1146365"/>
                </a:lnTo>
                <a:lnTo>
                  <a:pt x="11944680" y="1109002"/>
                </a:lnTo>
                <a:lnTo>
                  <a:pt x="11348822" y="512927"/>
                </a:lnTo>
                <a:lnTo>
                  <a:pt x="10836008" y="0"/>
                </a:lnTo>
                <a:lnTo>
                  <a:pt x="10798645" y="0"/>
                </a:lnTo>
                <a:lnTo>
                  <a:pt x="11292777" y="494233"/>
                </a:lnTo>
                <a:lnTo>
                  <a:pt x="10659440" y="1127683"/>
                </a:lnTo>
                <a:lnTo>
                  <a:pt x="10044900" y="512927"/>
                </a:lnTo>
                <a:lnTo>
                  <a:pt x="10007536" y="475538"/>
                </a:lnTo>
                <a:lnTo>
                  <a:pt x="8684933" y="1798624"/>
                </a:lnTo>
                <a:lnTo>
                  <a:pt x="8703615" y="1817306"/>
                </a:lnTo>
                <a:lnTo>
                  <a:pt x="9355633" y="1165059"/>
                </a:lnTo>
                <a:lnTo>
                  <a:pt x="9988855" y="1798624"/>
                </a:lnTo>
                <a:lnTo>
                  <a:pt x="8703615" y="3084322"/>
                </a:lnTo>
                <a:lnTo>
                  <a:pt x="8089074" y="2469451"/>
                </a:lnTo>
                <a:lnTo>
                  <a:pt x="8051711" y="2432062"/>
                </a:lnTo>
                <a:lnTo>
                  <a:pt x="7381138" y="3102889"/>
                </a:lnTo>
                <a:lnTo>
                  <a:pt x="8684933" y="4407281"/>
                </a:lnTo>
                <a:lnTo>
                  <a:pt x="8051711" y="5040846"/>
                </a:lnTo>
                <a:lnTo>
                  <a:pt x="8033029" y="5022164"/>
                </a:lnTo>
                <a:lnTo>
                  <a:pt x="8033029" y="5059540"/>
                </a:lnTo>
                <a:lnTo>
                  <a:pt x="7399693" y="5692978"/>
                </a:lnTo>
                <a:lnTo>
                  <a:pt x="7381138" y="5674423"/>
                </a:lnTo>
                <a:lnTo>
                  <a:pt x="7381138" y="5711672"/>
                </a:lnTo>
                <a:lnTo>
                  <a:pt x="6747802" y="6345161"/>
                </a:lnTo>
                <a:lnTo>
                  <a:pt x="6133262" y="5730354"/>
                </a:lnTo>
                <a:lnTo>
                  <a:pt x="6114580" y="5711672"/>
                </a:lnTo>
                <a:lnTo>
                  <a:pt x="6133262" y="5692978"/>
                </a:lnTo>
                <a:lnTo>
                  <a:pt x="6747802" y="5078222"/>
                </a:lnTo>
                <a:lnTo>
                  <a:pt x="7381138" y="5711672"/>
                </a:lnTo>
                <a:lnTo>
                  <a:pt x="7381138" y="5674423"/>
                </a:lnTo>
                <a:lnTo>
                  <a:pt x="6785165" y="5078222"/>
                </a:lnTo>
                <a:lnTo>
                  <a:pt x="6766484" y="5059540"/>
                </a:lnTo>
                <a:lnTo>
                  <a:pt x="6785153" y="5040846"/>
                </a:lnTo>
                <a:lnTo>
                  <a:pt x="7399693" y="4425975"/>
                </a:lnTo>
                <a:lnTo>
                  <a:pt x="8033029" y="5059540"/>
                </a:lnTo>
                <a:lnTo>
                  <a:pt x="8033029" y="5022164"/>
                </a:lnTo>
                <a:lnTo>
                  <a:pt x="7437069" y="4425975"/>
                </a:lnTo>
                <a:lnTo>
                  <a:pt x="7381138" y="4370032"/>
                </a:lnTo>
                <a:lnTo>
                  <a:pt x="7381138" y="4407281"/>
                </a:lnTo>
                <a:lnTo>
                  <a:pt x="6747802" y="5040846"/>
                </a:lnTo>
                <a:lnTo>
                  <a:pt x="6729108" y="5022151"/>
                </a:lnTo>
                <a:lnTo>
                  <a:pt x="6729108" y="5059540"/>
                </a:lnTo>
                <a:lnTo>
                  <a:pt x="6095898" y="5692978"/>
                </a:lnTo>
                <a:lnTo>
                  <a:pt x="6077216" y="5674296"/>
                </a:lnTo>
                <a:lnTo>
                  <a:pt x="6077216" y="5711672"/>
                </a:lnTo>
                <a:lnTo>
                  <a:pt x="5443880" y="6345161"/>
                </a:lnTo>
                <a:lnTo>
                  <a:pt x="4810658" y="5711672"/>
                </a:lnTo>
                <a:lnTo>
                  <a:pt x="4829340" y="5692978"/>
                </a:lnTo>
                <a:lnTo>
                  <a:pt x="5443880" y="5078222"/>
                </a:lnTo>
                <a:lnTo>
                  <a:pt x="6077216" y="5711672"/>
                </a:lnTo>
                <a:lnTo>
                  <a:pt x="6077216" y="5674296"/>
                </a:lnTo>
                <a:lnTo>
                  <a:pt x="5481244" y="5078222"/>
                </a:lnTo>
                <a:lnTo>
                  <a:pt x="5462562" y="5059540"/>
                </a:lnTo>
                <a:lnTo>
                  <a:pt x="5481244" y="5040846"/>
                </a:lnTo>
                <a:lnTo>
                  <a:pt x="6095898" y="4425975"/>
                </a:lnTo>
                <a:lnTo>
                  <a:pt x="6729108" y="5059540"/>
                </a:lnTo>
                <a:lnTo>
                  <a:pt x="6729108" y="5022151"/>
                </a:lnTo>
                <a:lnTo>
                  <a:pt x="6133262" y="4425975"/>
                </a:lnTo>
                <a:lnTo>
                  <a:pt x="6114580" y="4407281"/>
                </a:lnTo>
                <a:lnTo>
                  <a:pt x="6133262" y="4388586"/>
                </a:lnTo>
                <a:lnTo>
                  <a:pt x="6747802" y="3773830"/>
                </a:lnTo>
                <a:lnTo>
                  <a:pt x="7381138" y="4407281"/>
                </a:lnTo>
                <a:lnTo>
                  <a:pt x="7381138" y="4370032"/>
                </a:lnTo>
                <a:lnTo>
                  <a:pt x="6785165" y="3773830"/>
                </a:lnTo>
                <a:lnTo>
                  <a:pt x="6747802" y="3736454"/>
                </a:lnTo>
                <a:lnTo>
                  <a:pt x="6095898" y="4388586"/>
                </a:lnTo>
                <a:lnTo>
                  <a:pt x="6077216" y="4369905"/>
                </a:lnTo>
                <a:lnTo>
                  <a:pt x="6077216" y="4407281"/>
                </a:lnTo>
                <a:lnTo>
                  <a:pt x="5443880" y="5040846"/>
                </a:lnTo>
                <a:lnTo>
                  <a:pt x="4810658" y="4407281"/>
                </a:lnTo>
                <a:lnTo>
                  <a:pt x="5443880" y="3773830"/>
                </a:lnTo>
                <a:lnTo>
                  <a:pt x="6077216" y="4407281"/>
                </a:lnTo>
                <a:lnTo>
                  <a:pt x="6077216" y="4369905"/>
                </a:lnTo>
                <a:lnTo>
                  <a:pt x="5481244" y="3773830"/>
                </a:lnTo>
                <a:lnTo>
                  <a:pt x="4810658" y="3102889"/>
                </a:lnTo>
                <a:lnTo>
                  <a:pt x="4829226" y="3084322"/>
                </a:lnTo>
                <a:lnTo>
                  <a:pt x="5481244" y="2432062"/>
                </a:lnTo>
                <a:lnTo>
                  <a:pt x="6114580" y="1798624"/>
                </a:lnTo>
                <a:lnTo>
                  <a:pt x="6077216" y="1761248"/>
                </a:lnTo>
                <a:lnTo>
                  <a:pt x="6077216" y="1798624"/>
                </a:lnTo>
                <a:lnTo>
                  <a:pt x="5443880" y="2432062"/>
                </a:lnTo>
                <a:lnTo>
                  <a:pt x="5425198" y="2413381"/>
                </a:lnTo>
                <a:lnTo>
                  <a:pt x="5425198" y="2450757"/>
                </a:lnTo>
                <a:lnTo>
                  <a:pt x="4791976" y="3084322"/>
                </a:lnTo>
                <a:lnTo>
                  <a:pt x="4158754" y="2450757"/>
                </a:lnTo>
                <a:lnTo>
                  <a:pt x="4177436" y="2432062"/>
                </a:lnTo>
                <a:lnTo>
                  <a:pt x="4791976" y="1817306"/>
                </a:lnTo>
                <a:lnTo>
                  <a:pt x="5425198" y="2450757"/>
                </a:lnTo>
                <a:lnTo>
                  <a:pt x="5425198" y="2413381"/>
                </a:lnTo>
                <a:lnTo>
                  <a:pt x="4829340" y="1817306"/>
                </a:lnTo>
                <a:lnTo>
                  <a:pt x="4810658" y="1798624"/>
                </a:lnTo>
                <a:lnTo>
                  <a:pt x="5443880" y="1165059"/>
                </a:lnTo>
                <a:lnTo>
                  <a:pt x="6077216" y="1798624"/>
                </a:lnTo>
                <a:lnTo>
                  <a:pt x="6077216" y="1761248"/>
                </a:lnTo>
                <a:lnTo>
                  <a:pt x="5481244" y="1165059"/>
                </a:lnTo>
                <a:lnTo>
                  <a:pt x="5425186" y="1108989"/>
                </a:lnTo>
                <a:lnTo>
                  <a:pt x="5425186" y="1146365"/>
                </a:lnTo>
                <a:lnTo>
                  <a:pt x="4140073" y="2432062"/>
                </a:lnTo>
                <a:lnTo>
                  <a:pt x="3525418" y="1817306"/>
                </a:lnTo>
                <a:lnTo>
                  <a:pt x="2854833" y="1146365"/>
                </a:lnTo>
                <a:lnTo>
                  <a:pt x="3488055" y="512927"/>
                </a:lnTo>
                <a:lnTo>
                  <a:pt x="4140073" y="1165059"/>
                </a:lnTo>
                <a:lnTo>
                  <a:pt x="4177436" y="1127683"/>
                </a:lnTo>
                <a:lnTo>
                  <a:pt x="4791976" y="512927"/>
                </a:lnTo>
                <a:lnTo>
                  <a:pt x="5425186" y="1146365"/>
                </a:lnTo>
                <a:lnTo>
                  <a:pt x="5425186" y="1108989"/>
                </a:lnTo>
                <a:lnTo>
                  <a:pt x="4829340" y="512927"/>
                </a:lnTo>
                <a:lnTo>
                  <a:pt x="4316603" y="0"/>
                </a:lnTo>
                <a:lnTo>
                  <a:pt x="4279239" y="0"/>
                </a:lnTo>
                <a:lnTo>
                  <a:pt x="4773295" y="494233"/>
                </a:lnTo>
                <a:lnTo>
                  <a:pt x="4140073" y="1127683"/>
                </a:lnTo>
                <a:lnTo>
                  <a:pt x="3525418" y="512927"/>
                </a:lnTo>
                <a:lnTo>
                  <a:pt x="3488055" y="475538"/>
                </a:lnTo>
                <a:lnTo>
                  <a:pt x="2817469" y="1146365"/>
                </a:lnTo>
                <a:lnTo>
                  <a:pt x="3469373" y="1798624"/>
                </a:lnTo>
                <a:lnTo>
                  <a:pt x="2817469" y="2450757"/>
                </a:lnTo>
                <a:lnTo>
                  <a:pt x="3469373" y="3102889"/>
                </a:lnTo>
                <a:lnTo>
                  <a:pt x="1513547" y="5059540"/>
                </a:lnTo>
                <a:lnTo>
                  <a:pt x="1532229" y="5078222"/>
                </a:lnTo>
                <a:lnTo>
                  <a:pt x="3506736" y="3102889"/>
                </a:lnTo>
                <a:lnTo>
                  <a:pt x="2854833" y="2450757"/>
                </a:lnTo>
                <a:lnTo>
                  <a:pt x="3488055" y="1817306"/>
                </a:lnTo>
                <a:lnTo>
                  <a:pt x="5425198" y="3755148"/>
                </a:lnTo>
                <a:lnTo>
                  <a:pt x="4773295" y="4407281"/>
                </a:lnTo>
                <a:lnTo>
                  <a:pt x="5425198" y="5059540"/>
                </a:lnTo>
                <a:lnTo>
                  <a:pt x="4791976" y="5692978"/>
                </a:lnTo>
                <a:lnTo>
                  <a:pt x="4140073" y="5040846"/>
                </a:lnTo>
                <a:lnTo>
                  <a:pt x="4121391" y="5059540"/>
                </a:lnTo>
                <a:lnTo>
                  <a:pt x="5425198" y="6363856"/>
                </a:lnTo>
                <a:lnTo>
                  <a:pt x="4931245" y="6858000"/>
                </a:lnTo>
                <a:lnTo>
                  <a:pt x="4968608" y="6858000"/>
                </a:lnTo>
                <a:lnTo>
                  <a:pt x="5481244" y="6345161"/>
                </a:lnTo>
                <a:lnTo>
                  <a:pt x="6095898" y="5730354"/>
                </a:lnTo>
                <a:lnTo>
                  <a:pt x="6729108" y="6363856"/>
                </a:lnTo>
                <a:lnTo>
                  <a:pt x="6235166" y="6858000"/>
                </a:lnTo>
                <a:lnTo>
                  <a:pt x="6272530" y="6858000"/>
                </a:lnTo>
                <a:lnTo>
                  <a:pt x="6747802" y="6382537"/>
                </a:lnTo>
                <a:lnTo>
                  <a:pt x="7223150" y="6858000"/>
                </a:lnTo>
                <a:lnTo>
                  <a:pt x="7260425" y="6858000"/>
                </a:lnTo>
                <a:lnTo>
                  <a:pt x="6785153" y="6382537"/>
                </a:lnTo>
                <a:lnTo>
                  <a:pt x="6766484" y="6363856"/>
                </a:lnTo>
                <a:lnTo>
                  <a:pt x="6785165" y="6345161"/>
                </a:lnTo>
                <a:lnTo>
                  <a:pt x="7437069" y="5692978"/>
                </a:lnTo>
                <a:lnTo>
                  <a:pt x="8051711" y="5078222"/>
                </a:lnTo>
                <a:lnTo>
                  <a:pt x="8684933" y="5711672"/>
                </a:lnTo>
                <a:lnTo>
                  <a:pt x="7538999" y="6858000"/>
                </a:lnTo>
                <a:lnTo>
                  <a:pt x="7576363" y="6858000"/>
                </a:lnTo>
                <a:lnTo>
                  <a:pt x="8740991" y="5692978"/>
                </a:lnTo>
                <a:lnTo>
                  <a:pt x="9355633" y="5078222"/>
                </a:lnTo>
                <a:lnTo>
                  <a:pt x="10007536" y="5730354"/>
                </a:lnTo>
                <a:lnTo>
                  <a:pt x="10044900" y="5692978"/>
                </a:lnTo>
                <a:lnTo>
                  <a:pt x="10678122" y="5059540"/>
                </a:lnTo>
                <a:lnTo>
                  <a:pt x="10659440" y="5040846"/>
                </a:lnTo>
                <a:lnTo>
                  <a:pt x="10007536" y="5692978"/>
                </a:lnTo>
                <a:lnTo>
                  <a:pt x="9393009" y="5078222"/>
                </a:lnTo>
                <a:lnTo>
                  <a:pt x="9355633" y="5040846"/>
                </a:lnTo>
                <a:lnTo>
                  <a:pt x="8703615" y="5692978"/>
                </a:lnTo>
                <a:lnTo>
                  <a:pt x="8089087" y="5078222"/>
                </a:lnTo>
                <a:lnTo>
                  <a:pt x="8070405" y="5059540"/>
                </a:lnTo>
                <a:lnTo>
                  <a:pt x="8089074" y="5040846"/>
                </a:lnTo>
                <a:lnTo>
                  <a:pt x="8722296" y="4407281"/>
                </a:lnTo>
                <a:lnTo>
                  <a:pt x="7418375" y="3102889"/>
                </a:lnTo>
                <a:lnTo>
                  <a:pt x="8051711" y="2469451"/>
                </a:lnTo>
                <a:lnTo>
                  <a:pt x="9355633" y="3773830"/>
                </a:lnTo>
                <a:lnTo>
                  <a:pt x="9374327" y="3755148"/>
                </a:lnTo>
                <a:lnTo>
                  <a:pt x="8722296" y="3102889"/>
                </a:lnTo>
                <a:lnTo>
                  <a:pt x="8740877" y="3084322"/>
                </a:lnTo>
                <a:lnTo>
                  <a:pt x="9355633" y="2469451"/>
                </a:lnTo>
                <a:lnTo>
                  <a:pt x="10007536" y="3121583"/>
                </a:lnTo>
                <a:lnTo>
                  <a:pt x="10026218" y="3102889"/>
                </a:lnTo>
                <a:lnTo>
                  <a:pt x="9393009" y="2469451"/>
                </a:lnTo>
                <a:lnTo>
                  <a:pt x="9374327" y="2450757"/>
                </a:lnTo>
                <a:lnTo>
                  <a:pt x="10026218" y="1798624"/>
                </a:lnTo>
                <a:lnTo>
                  <a:pt x="9392996" y="1165059"/>
                </a:lnTo>
                <a:lnTo>
                  <a:pt x="9374327" y="1146365"/>
                </a:lnTo>
                <a:lnTo>
                  <a:pt x="10007536" y="512927"/>
                </a:lnTo>
                <a:lnTo>
                  <a:pt x="11292777" y="1798624"/>
                </a:lnTo>
                <a:lnTo>
                  <a:pt x="10640759" y="2450757"/>
                </a:lnTo>
                <a:lnTo>
                  <a:pt x="11944680" y="3755148"/>
                </a:lnTo>
                <a:lnTo>
                  <a:pt x="11292777" y="4407281"/>
                </a:lnTo>
                <a:lnTo>
                  <a:pt x="11311458" y="4425975"/>
                </a:lnTo>
                <a:lnTo>
                  <a:pt x="11963362" y="3773830"/>
                </a:lnTo>
                <a:lnTo>
                  <a:pt x="12192000" y="4002544"/>
                </a:lnTo>
                <a:lnTo>
                  <a:pt x="12192000" y="3965168"/>
                </a:lnTo>
                <a:lnTo>
                  <a:pt x="12000725" y="3773830"/>
                </a:lnTo>
                <a:lnTo>
                  <a:pt x="11982044" y="3755148"/>
                </a:lnTo>
                <a:lnTo>
                  <a:pt x="12000725" y="3736454"/>
                </a:lnTo>
                <a:lnTo>
                  <a:pt x="12192000" y="3545078"/>
                </a:lnTo>
                <a:lnTo>
                  <a:pt x="12192000" y="3507702"/>
                </a:lnTo>
                <a:lnTo>
                  <a:pt x="11963362" y="3736454"/>
                </a:lnTo>
                <a:lnTo>
                  <a:pt x="11330140" y="3102889"/>
                </a:lnTo>
                <a:lnTo>
                  <a:pt x="11348707" y="3084322"/>
                </a:lnTo>
                <a:lnTo>
                  <a:pt x="11963362" y="2469451"/>
                </a:lnTo>
                <a:lnTo>
                  <a:pt x="12192000" y="2698165"/>
                </a:lnTo>
                <a:lnTo>
                  <a:pt x="12192000" y="2660815"/>
                </a:lnTo>
                <a:lnTo>
                  <a:pt x="12000725" y="2469451"/>
                </a:lnTo>
                <a:lnTo>
                  <a:pt x="11963362" y="2432062"/>
                </a:lnTo>
                <a:lnTo>
                  <a:pt x="11311458" y="3084322"/>
                </a:lnTo>
                <a:lnTo>
                  <a:pt x="10678122" y="2450757"/>
                </a:lnTo>
                <a:lnTo>
                  <a:pt x="11348822" y="1779930"/>
                </a:lnTo>
                <a:lnTo>
                  <a:pt x="11963362" y="1165059"/>
                </a:lnTo>
                <a:lnTo>
                  <a:pt x="12192000" y="1393812"/>
                </a:lnTo>
                <a:lnTo>
                  <a:pt x="12192000" y="1356423"/>
                </a:lnTo>
                <a:lnTo>
                  <a:pt x="12000725" y="1165059"/>
                </a:lnTo>
                <a:lnTo>
                  <a:pt x="11982044" y="1146365"/>
                </a:lnTo>
                <a:lnTo>
                  <a:pt x="12000725" y="1127683"/>
                </a:lnTo>
                <a:lnTo>
                  <a:pt x="12192000" y="936345"/>
                </a:lnTo>
                <a:lnTo>
                  <a:pt x="12192000" y="898969"/>
                </a:lnTo>
                <a:close/>
              </a:path>
              <a:path w="12192000" h="6858000">
                <a:moveTo>
                  <a:pt x="12192000" y="52120"/>
                </a:moveTo>
                <a:lnTo>
                  <a:pt x="12139905" y="0"/>
                </a:lnTo>
                <a:lnTo>
                  <a:pt x="12102529" y="0"/>
                </a:lnTo>
                <a:lnTo>
                  <a:pt x="12192000" y="89496"/>
                </a:lnTo>
                <a:lnTo>
                  <a:pt x="12192000" y="52120"/>
                </a:lnTo>
                <a:close/>
              </a:path>
            </a:pathLst>
          </a:custGeom>
          <a:solidFill>
            <a:srgbClr val="E1E1E1">
              <a:alpha val="3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6467475"/>
            <a:ext cx="12192000" cy="390525"/>
          </a:xfrm>
          <a:custGeom>
            <a:avLst/>
            <a:gdLst/>
            <a:ahLst/>
            <a:cxnLst/>
            <a:rect l="l" t="t" r="r" b="b"/>
            <a:pathLst>
              <a:path w="12192000" h="390525">
                <a:moveTo>
                  <a:pt x="12192000" y="0"/>
                </a:moveTo>
                <a:lnTo>
                  <a:pt x="0" y="0"/>
                </a:lnTo>
                <a:lnTo>
                  <a:pt x="0" y="390525"/>
                </a:lnTo>
                <a:lnTo>
                  <a:pt x="12192000" y="390525"/>
                </a:lnTo>
                <a:lnTo>
                  <a:pt x="12192000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862" y="754062"/>
            <a:ext cx="8709088" cy="448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37333" y="2794952"/>
            <a:ext cx="8117332" cy="1860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75309" y="6607889"/>
            <a:ext cx="11037570" cy="140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3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4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15.png"/><Relationship Id="rId5" Type="http://schemas.openxmlformats.org/officeDocument/2006/relationships/hyperlink" Target="https://www.slidegenius.com/portfolio/amazon" TargetMode="External"/><Relationship Id="rId6" Type="http://schemas.openxmlformats.org/officeDocument/2006/relationships/hyperlink" Target="https://www.slideshare.net/slideshow/amazon-presentation-92480995" TargetMode="External"/><Relationship Id="rId7" Type="http://schemas.openxmlformats.org/officeDocument/2006/relationships/hyperlink" Target="https://www.slideshare.net/slideshow/amazon-252363087" TargetMode="External"/><Relationship Id="rId8" Type="http://schemas.openxmlformats.org/officeDocument/2006/relationships/hyperlink" Target="https://openlab.citytech.cuny.edu/minjikim-eportfolio/files/2019/12/Presentation-Amazon.com-Inc-.pdf?utm_source=chatgpt.com" TargetMode="External"/><Relationship Id="rId9" Type="http://schemas.openxmlformats.org/officeDocument/2006/relationships/image" Target="../media/image1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5.png"/><Relationship Id="rId4" Type="http://schemas.openxmlformats.org/officeDocument/2006/relationships/image" Target="../media/image2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15.png"/><Relationship Id="rId8" Type="http://schemas.openxmlformats.org/officeDocument/2006/relationships/image" Target="../media/image17.png"/><Relationship Id="rId9" Type="http://schemas.openxmlformats.org/officeDocument/2006/relationships/image" Target="../media/image2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1.png"/><Relationship Id="rId4" Type="http://schemas.openxmlformats.org/officeDocument/2006/relationships/image" Target="../media/image3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721389" y="2503836"/>
            <a:ext cx="6654800" cy="1492250"/>
          </a:xfrm>
          <a:custGeom>
            <a:avLst/>
            <a:gdLst/>
            <a:ahLst/>
            <a:cxnLst/>
            <a:rect l="l" t="t" r="r" b="b"/>
            <a:pathLst>
              <a:path w="6654800" h="1492250">
                <a:moveTo>
                  <a:pt x="6569692" y="0"/>
                </a:moveTo>
                <a:lnTo>
                  <a:pt x="6519386" y="8163"/>
                </a:lnTo>
                <a:lnTo>
                  <a:pt x="6464901" y="31972"/>
                </a:lnTo>
                <a:lnTo>
                  <a:pt x="6424397" y="56310"/>
                </a:lnTo>
                <a:lnTo>
                  <a:pt x="6344127" y="105992"/>
                </a:lnTo>
                <a:lnTo>
                  <a:pt x="6303495" y="130056"/>
                </a:lnTo>
                <a:lnTo>
                  <a:pt x="6261955" y="152749"/>
                </a:lnTo>
                <a:lnTo>
                  <a:pt x="6164614" y="202176"/>
                </a:lnTo>
                <a:lnTo>
                  <a:pt x="6096316" y="235661"/>
                </a:lnTo>
                <a:lnTo>
                  <a:pt x="6025326" y="269441"/>
                </a:lnTo>
                <a:lnTo>
                  <a:pt x="5951669" y="303405"/>
                </a:lnTo>
                <a:lnTo>
                  <a:pt x="5913848" y="320420"/>
                </a:lnTo>
                <a:lnTo>
                  <a:pt x="5875370" y="337438"/>
                </a:lnTo>
                <a:lnTo>
                  <a:pt x="5836239" y="354446"/>
                </a:lnTo>
                <a:lnTo>
                  <a:pt x="5796456" y="371429"/>
                </a:lnTo>
                <a:lnTo>
                  <a:pt x="5756026" y="388373"/>
                </a:lnTo>
                <a:lnTo>
                  <a:pt x="5714952" y="405264"/>
                </a:lnTo>
                <a:lnTo>
                  <a:pt x="5673237" y="422089"/>
                </a:lnTo>
                <a:lnTo>
                  <a:pt x="5630884" y="438832"/>
                </a:lnTo>
                <a:lnTo>
                  <a:pt x="5587897" y="455480"/>
                </a:lnTo>
                <a:lnTo>
                  <a:pt x="5544278" y="472019"/>
                </a:lnTo>
                <a:lnTo>
                  <a:pt x="5500031" y="488434"/>
                </a:lnTo>
                <a:lnTo>
                  <a:pt x="5455159" y="504712"/>
                </a:lnTo>
                <a:lnTo>
                  <a:pt x="5409666" y="520839"/>
                </a:lnTo>
                <a:lnTo>
                  <a:pt x="5363554" y="536800"/>
                </a:lnTo>
                <a:lnTo>
                  <a:pt x="5316826" y="552581"/>
                </a:lnTo>
                <a:lnTo>
                  <a:pt x="5269487" y="568169"/>
                </a:lnTo>
                <a:lnTo>
                  <a:pt x="5221539" y="583549"/>
                </a:lnTo>
                <a:lnTo>
                  <a:pt x="5172985" y="598706"/>
                </a:lnTo>
                <a:lnTo>
                  <a:pt x="5123829" y="613628"/>
                </a:lnTo>
                <a:lnTo>
                  <a:pt x="5074074" y="628300"/>
                </a:lnTo>
                <a:lnTo>
                  <a:pt x="5023723" y="642708"/>
                </a:lnTo>
                <a:lnTo>
                  <a:pt x="4972779" y="656837"/>
                </a:lnTo>
                <a:lnTo>
                  <a:pt x="4921245" y="670674"/>
                </a:lnTo>
                <a:lnTo>
                  <a:pt x="4869126" y="684204"/>
                </a:lnTo>
                <a:lnTo>
                  <a:pt x="4816423" y="697414"/>
                </a:lnTo>
                <a:lnTo>
                  <a:pt x="4763140" y="710290"/>
                </a:lnTo>
                <a:lnTo>
                  <a:pt x="4709281" y="722816"/>
                </a:lnTo>
                <a:lnTo>
                  <a:pt x="4654848" y="734980"/>
                </a:lnTo>
                <a:lnTo>
                  <a:pt x="4599846" y="746768"/>
                </a:lnTo>
                <a:lnTo>
                  <a:pt x="4544276" y="758164"/>
                </a:lnTo>
                <a:lnTo>
                  <a:pt x="4488142" y="769155"/>
                </a:lnTo>
                <a:lnTo>
                  <a:pt x="4431448" y="779727"/>
                </a:lnTo>
                <a:lnTo>
                  <a:pt x="4374197" y="789866"/>
                </a:lnTo>
                <a:lnTo>
                  <a:pt x="4316391" y="799557"/>
                </a:lnTo>
                <a:lnTo>
                  <a:pt x="4258035" y="808787"/>
                </a:lnTo>
                <a:lnTo>
                  <a:pt x="4199131" y="817542"/>
                </a:lnTo>
                <a:lnTo>
                  <a:pt x="4139682" y="825807"/>
                </a:lnTo>
                <a:lnTo>
                  <a:pt x="4079693" y="833569"/>
                </a:lnTo>
                <a:lnTo>
                  <a:pt x="4019165" y="840813"/>
                </a:lnTo>
                <a:lnTo>
                  <a:pt x="3958103" y="847525"/>
                </a:lnTo>
                <a:lnTo>
                  <a:pt x="3896509" y="853691"/>
                </a:lnTo>
                <a:lnTo>
                  <a:pt x="3834386" y="859298"/>
                </a:lnTo>
                <a:lnTo>
                  <a:pt x="3771739" y="864330"/>
                </a:lnTo>
                <a:lnTo>
                  <a:pt x="3705485" y="868964"/>
                </a:lnTo>
                <a:lnTo>
                  <a:pt x="3639617" y="872881"/>
                </a:lnTo>
                <a:lnTo>
                  <a:pt x="3574139" y="876093"/>
                </a:lnTo>
                <a:lnTo>
                  <a:pt x="3509055" y="878612"/>
                </a:lnTo>
                <a:lnTo>
                  <a:pt x="3444368" y="880452"/>
                </a:lnTo>
                <a:lnTo>
                  <a:pt x="3380082" y="881623"/>
                </a:lnTo>
                <a:lnTo>
                  <a:pt x="3316200" y="882139"/>
                </a:lnTo>
                <a:lnTo>
                  <a:pt x="3252727" y="882013"/>
                </a:lnTo>
                <a:lnTo>
                  <a:pt x="3189666" y="881255"/>
                </a:lnTo>
                <a:lnTo>
                  <a:pt x="3127021" y="879880"/>
                </a:lnTo>
                <a:lnTo>
                  <a:pt x="3064796" y="877898"/>
                </a:lnTo>
                <a:lnTo>
                  <a:pt x="3002994" y="875324"/>
                </a:lnTo>
                <a:lnTo>
                  <a:pt x="2941619" y="872168"/>
                </a:lnTo>
                <a:lnTo>
                  <a:pt x="2880675" y="868443"/>
                </a:lnTo>
                <a:lnTo>
                  <a:pt x="2820166" y="864163"/>
                </a:lnTo>
                <a:lnTo>
                  <a:pt x="2760095" y="859338"/>
                </a:lnTo>
                <a:lnTo>
                  <a:pt x="2700467" y="853982"/>
                </a:lnTo>
                <a:lnTo>
                  <a:pt x="2641284" y="848107"/>
                </a:lnTo>
                <a:lnTo>
                  <a:pt x="2582551" y="841725"/>
                </a:lnTo>
                <a:lnTo>
                  <a:pt x="2524271" y="834849"/>
                </a:lnTo>
                <a:lnTo>
                  <a:pt x="2466449" y="827491"/>
                </a:lnTo>
                <a:lnTo>
                  <a:pt x="2409087" y="819664"/>
                </a:lnTo>
                <a:lnTo>
                  <a:pt x="2352190" y="811379"/>
                </a:lnTo>
                <a:lnTo>
                  <a:pt x="2295761" y="802649"/>
                </a:lnTo>
                <a:lnTo>
                  <a:pt x="2239804" y="793488"/>
                </a:lnTo>
                <a:lnTo>
                  <a:pt x="2184323" y="783906"/>
                </a:lnTo>
                <a:lnTo>
                  <a:pt x="2129322" y="773916"/>
                </a:lnTo>
                <a:lnTo>
                  <a:pt x="2074804" y="763532"/>
                </a:lnTo>
                <a:lnTo>
                  <a:pt x="2020773" y="752764"/>
                </a:lnTo>
                <a:lnTo>
                  <a:pt x="1967233" y="741626"/>
                </a:lnTo>
                <a:lnTo>
                  <a:pt x="1914187" y="730131"/>
                </a:lnTo>
                <a:lnTo>
                  <a:pt x="1861640" y="718289"/>
                </a:lnTo>
                <a:lnTo>
                  <a:pt x="1809595" y="706114"/>
                </a:lnTo>
                <a:lnTo>
                  <a:pt x="1758055" y="693618"/>
                </a:lnTo>
                <a:lnTo>
                  <a:pt x="1707025" y="680814"/>
                </a:lnTo>
                <a:lnTo>
                  <a:pt x="1656508" y="667714"/>
                </a:lnTo>
                <a:lnTo>
                  <a:pt x="1606508" y="654330"/>
                </a:lnTo>
                <a:lnTo>
                  <a:pt x="1557029" y="640675"/>
                </a:lnTo>
                <a:lnTo>
                  <a:pt x="1508075" y="626760"/>
                </a:lnTo>
                <a:lnTo>
                  <a:pt x="1459649" y="612600"/>
                </a:lnTo>
                <a:lnTo>
                  <a:pt x="1411754" y="598205"/>
                </a:lnTo>
                <a:lnTo>
                  <a:pt x="1364396" y="583588"/>
                </a:lnTo>
                <a:lnTo>
                  <a:pt x="1317576" y="568762"/>
                </a:lnTo>
                <a:lnTo>
                  <a:pt x="1271300" y="553739"/>
                </a:lnTo>
                <a:lnTo>
                  <a:pt x="1225571" y="538531"/>
                </a:lnTo>
                <a:lnTo>
                  <a:pt x="1180393" y="523151"/>
                </a:lnTo>
                <a:lnTo>
                  <a:pt x="1135769" y="507611"/>
                </a:lnTo>
                <a:lnTo>
                  <a:pt x="1091703" y="491924"/>
                </a:lnTo>
                <a:lnTo>
                  <a:pt x="1048199" y="476102"/>
                </a:lnTo>
                <a:lnTo>
                  <a:pt x="1005261" y="460157"/>
                </a:lnTo>
                <a:lnTo>
                  <a:pt x="962892" y="444101"/>
                </a:lnTo>
                <a:lnTo>
                  <a:pt x="921097" y="427948"/>
                </a:lnTo>
                <a:lnTo>
                  <a:pt x="879878" y="411710"/>
                </a:lnTo>
                <a:lnTo>
                  <a:pt x="839240" y="395398"/>
                </a:lnTo>
                <a:lnTo>
                  <a:pt x="799186" y="379026"/>
                </a:lnTo>
                <a:lnTo>
                  <a:pt x="759720" y="362605"/>
                </a:lnTo>
                <a:lnTo>
                  <a:pt x="720847" y="346148"/>
                </a:lnTo>
                <a:lnTo>
                  <a:pt x="682568" y="329668"/>
                </a:lnTo>
                <a:lnTo>
                  <a:pt x="607814" y="296686"/>
                </a:lnTo>
                <a:lnTo>
                  <a:pt x="535487" y="263759"/>
                </a:lnTo>
                <a:lnTo>
                  <a:pt x="465616" y="230985"/>
                </a:lnTo>
                <a:lnTo>
                  <a:pt x="398234" y="198464"/>
                </a:lnTo>
                <a:lnTo>
                  <a:pt x="333368" y="166294"/>
                </a:lnTo>
                <a:lnTo>
                  <a:pt x="271049" y="134576"/>
                </a:lnTo>
                <a:lnTo>
                  <a:pt x="211308" y="103407"/>
                </a:lnTo>
                <a:lnTo>
                  <a:pt x="154173" y="72887"/>
                </a:lnTo>
                <a:lnTo>
                  <a:pt x="99676" y="43116"/>
                </a:lnTo>
                <a:lnTo>
                  <a:pt x="47845" y="14192"/>
                </a:lnTo>
                <a:lnTo>
                  <a:pt x="24133" y="10624"/>
                </a:lnTo>
                <a:lnTo>
                  <a:pt x="6363" y="23082"/>
                </a:lnTo>
                <a:lnTo>
                  <a:pt x="0" y="44017"/>
                </a:lnTo>
                <a:lnTo>
                  <a:pt x="10507" y="65881"/>
                </a:lnTo>
                <a:lnTo>
                  <a:pt x="65026" y="116894"/>
                </a:lnTo>
                <a:lnTo>
                  <a:pt x="104904" y="153252"/>
                </a:lnTo>
                <a:lnTo>
                  <a:pt x="147578" y="191323"/>
                </a:lnTo>
                <a:lnTo>
                  <a:pt x="193021" y="230963"/>
                </a:lnTo>
                <a:lnTo>
                  <a:pt x="241209" y="272027"/>
                </a:lnTo>
                <a:lnTo>
                  <a:pt x="292114" y="314373"/>
                </a:lnTo>
                <a:lnTo>
                  <a:pt x="345711" y="357858"/>
                </a:lnTo>
                <a:lnTo>
                  <a:pt x="401974" y="402336"/>
                </a:lnTo>
                <a:lnTo>
                  <a:pt x="460876" y="447665"/>
                </a:lnTo>
                <a:lnTo>
                  <a:pt x="491310" y="470604"/>
                </a:lnTo>
                <a:lnTo>
                  <a:pt x="522393" y="493702"/>
                </a:lnTo>
                <a:lnTo>
                  <a:pt x="554124" y="516941"/>
                </a:lnTo>
                <a:lnTo>
                  <a:pt x="586498" y="540302"/>
                </a:lnTo>
                <a:lnTo>
                  <a:pt x="619513" y="563769"/>
                </a:lnTo>
                <a:lnTo>
                  <a:pt x="653165" y="587322"/>
                </a:lnTo>
                <a:lnTo>
                  <a:pt x="687451" y="610945"/>
                </a:lnTo>
                <a:lnTo>
                  <a:pt x="722368" y="634619"/>
                </a:lnTo>
                <a:lnTo>
                  <a:pt x="757913" y="658326"/>
                </a:lnTo>
                <a:lnTo>
                  <a:pt x="794082" y="682048"/>
                </a:lnTo>
                <a:lnTo>
                  <a:pt x="830872" y="705768"/>
                </a:lnTo>
                <a:lnTo>
                  <a:pt x="868280" y="729467"/>
                </a:lnTo>
                <a:lnTo>
                  <a:pt x="906302" y="753127"/>
                </a:lnTo>
                <a:lnTo>
                  <a:pt x="944936" y="776731"/>
                </a:lnTo>
                <a:lnTo>
                  <a:pt x="984178" y="800261"/>
                </a:lnTo>
                <a:lnTo>
                  <a:pt x="1024024" y="823698"/>
                </a:lnTo>
                <a:lnTo>
                  <a:pt x="1064473" y="847024"/>
                </a:lnTo>
                <a:lnTo>
                  <a:pt x="1105519" y="870223"/>
                </a:lnTo>
                <a:lnTo>
                  <a:pt x="1147161" y="893275"/>
                </a:lnTo>
                <a:lnTo>
                  <a:pt x="1189395" y="916162"/>
                </a:lnTo>
                <a:lnTo>
                  <a:pt x="1232217" y="938868"/>
                </a:lnTo>
                <a:lnTo>
                  <a:pt x="1275625" y="961374"/>
                </a:lnTo>
                <a:lnTo>
                  <a:pt x="1319615" y="983661"/>
                </a:lnTo>
                <a:lnTo>
                  <a:pt x="1364184" y="1005713"/>
                </a:lnTo>
                <a:lnTo>
                  <a:pt x="1409328" y="1027510"/>
                </a:lnTo>
                <a:lnTo>
                  <a:pt x="1455045" y="1049036"/>
                </a:lnTo>
                <a:lnTo>
                  <a:pt x="1501331" y="1070271"/>
                </a:lnTo>
                <a:lnTo>
                  <a:pt x="1548184" y="1091199"/>
                </a:lnTo>
                <a:lnTo>
                  <a:pt x="1595598" y="1111801"/>
                </a:lnTo>
                <a:lnTo>
                  <a:pt x="1643573" y="1132060"/>
                </a:lnTo>
                <a:lnTo>
                  <a:pt x="1692103" y="1151956"/>
                </a:lnTo>
                <a:lnTo>
                  <a:pt x="1741186" y="1171473"/>
                </a:lnTo>
                <a:lnTo>
                  <a:pt x="1790820" y="1190593"/>
                </a:lnTo>
                <a:lnTo>
                  <a:pt x="1840999" y="1209297"/>
                </a:lnTo>
                <a:lnTo>
                  <a:pt x="1891722" y="1227568"/>
                </a:lnTo>
                <a:lnTo>
                  <a:pt x="1942985" y="1245387"/>
                </a:lnTo>
                <a:lnTo>
                  <a:pt x="1994785" y="1262737"/>
                </a:lnTo>
                <a:lnTo>
                  <a:pt x="2047118" y="1279599"/>
                </a:lnTo>
                <a:lnTo>
                  <a:pt x="2099981" y="1295957"/>
                </a:lnTo>
                <a:lnTo>
                  <a:pt x="2153371" y="1311791"/>
                </a:lnTo>
                <a:lnTo>
                  <a:pt x="2207286" y="1327084"/>
                </a:lnTo>
                <a:lnTo>
                  <a:pt x="2261720" y="1341818"/>
                </a:lnTo>
                <a:lnTo>
                  <a:pt x="2316673" y="1355975"/>
                </a:lnTo>
                <a:lnTo>
                  <a:pt x="2372139" y="1369537"/>
                </a:lnTo>
                <a:lnTo>
                  <a:pt x="2428116" y="1382486"/>
                </a:lnTo>
                <a:lnTo>
                  <a:pt x="2484600" y="1394804"/>
                </a:lnTo>
                <a:lnTo>
                  <a:pt x="2541589" y="1406473"/>
                </a:lnTo>
                <a:lnTo>
                  <a:pt x="2599079" y="1417475"/>
                </a:lnTo>
                <a:lnTo>
                  <a:pt x="2657067" y="1427793"/>
                </a:lnTo>
                <a:lnTo>
                  <a:pt x="2715549" y="1437408"/>
                </a:lnTo>
                <a:lnTo>
                  <a:pt x="2774523" y="1446303"/>
                </a:lnTo>
                <a:lnTo>
                  <a:pt x="2833984" y="1454458"/>
                </a:lnTo>
                <a:lnTo>
                  <a:pt x="2893931" y="1461858"/>
                </a:lnTo>
                <a:lnTo>
                  <a:pt x="2954359" y="1468483"/>
                </a:lnTo>
                <a:lnTo>
                  <a:pt x="3015266" y="1474315"/>
                </a:lnTo>
                <a:lnTo>
                  <a:pt x="3076648" y="1479337"/>
                </a:lnTo>
                <a:lnTo>
                  <a:pt x="3138502" y="1483531"/>
                </a:lnTo>
                <a:lnTo>
                  <a:pt x="3200824" y="1486878"/>
                </a:lnTo>
                <a:lnTo>
                  <a:pt x="3263612" y="1489361"/>
                </a:lnTo>
                <a:lnTo>
                  <a:pt x="3326862" y="1490963"/>
                </a:lnTo>
                <a:lnTo>
                  <a:pt x="3390571" y="1491663"/>
                </a:lnTo>
                <a:lnTo>
                  <a:pt x="3454735" y="1491446"/>
                </a:lnTo>
                <a:lnTo>
                  <a:pt x="3519352" y="1490293"/>
                </a:lnTo>
                <a:lnTo>
                  <a:pt x="3584418" y="1488186"/>
                </a:lnTo>
                <a:lnTo>
                  <a:pt x="3649931" y="1485107"/>
                </a:lnTo>
                <a:lnTo>
                  <a:pt x="3715885" y="1481038"/>
                </a:lnTo>
                <a:lnTo>
                  <a:pt x="3782280" y="1475962"/>
                </a:lnTo>
                <a:lnTo>
                  <a:pt x="3851914" y="1469567"/>
                </a:lnTo>
                <a:lnTo>
                  <a:pt x="3920800" y="1462171"/>
                </a:lnTo>
                <a:lnTo>
                  <a:pt x="3988933" y="1453802"/>
                </a:lnTo>
                <a:lnTo>
                  <a:pt x="4056311" y="1444488"/>
                </a:lnTo>
                <a:lnTo>
                  <a:pt x="4122930" y="1434258"/>
                </a:lnTo>
                <a:lnTo>
                  <a:pt x="4188786" y="1423140"/>
                </a:lnTo>
                <a:lnTo>
                  <a:pt x="4253876" y="1411162"/>
                </a:lnTo>
                <a:lnTo>
                  <a:pt x="4318195" y="1398352"/>
                </a:lnTo>
                <a:lnTo>
                  <a:pt x="4381742" y="1384740"/>
                </a:lnTo>
                <a:lnTo>
                  <a:pt x="4444511" y="1370353"/>
                </a:lnTo>
                <a:lnTo>
                  <a:pt x="4506499" y="1355219"/>
                </a:lnTo>
                <a:lnTo>
                  <a:pt x="4567703" y="1339368"/>
                </a:lnTo>
                <a:lnTo>
                  <a:pt x="4628120" y="1322827"/>
                </a:lnTo>
                <a:lnTo>
                  <a:pt x="4687745" y="1305625"/>
                </a:lnTo>
                <a:lnTo>
                  <a:pt x="4746575" y="1287790"/>
                </a:lnTo>
                <a:lnTo>
                  <a:pt x="4804606" y="1269351"/>
                </a:lnTo>
                <a:lnTo>
                  <a:pt x="4861836" y="1250335"/>
                </a:lnTo>
                <a:lnTo>
                  <a:pt x="4918260" y="1230772"/>
                </a:lnTo>
                <a:lnTo>
                  <a:pt x="4973874" y="1210689"/>
                </a:lnTo>
                <a:lnTo>
                  <a:pt x="5028676" y="1190115"/>
                </a:lnTo>
                <a:lnTo>
                  <a:pt x="5082661" y="1169078"/>
                </a:lnTo>
                <a:lnTo>
                  <a:pt x="5135826" y="1147607"/>
                </a:lnTo>
                <a:lnTo>
                  <a:pt x="5188168" y="1125730"/>
                </a:lnTo>
                <a:lnTo>
                  <a:pt x="5239683" y="1103475"/>
                </a:lnTo>
                <a:lnTo>
                  <a:pt x="5290366" y="1080870"/>
                </a:lnTo>
                <a:lnTo>
                  <a:pt x="5340216" y="1057945"/>
                </a:lnTo>
                <a:lnTo>
                  <a:pt x="5389228" y="1034727"/>
                </a:lnTo>
                <a:lnTo>
                  <a:pt x="5437398" y="1011245"/>
                </a:lnTo>
                <a:lnTo>
                  <a:pt x="5484723" y="987527"/>
                </a:lnTo>
                <a:lnTo>
                  <a:pt x="5531200" y="963601"/>
                </a:lnTo>
                <a:lnTo>
                  <a:pt x="5576825" y="939496"/>
                </a:lnTo>
                <a:lnTo>
                  <a:pt x="5621594" y="915240"/>
                </a:lnTo>
                <a:lnTo>
                  <a:pt x="5665503" y="890862"/>
                </a:lnTo>
                <a:lnTo>
                  <a:pt x="5708550" y="866389"/>
                </a:lnTo>
                <a:lnTo>
                  <a:pt x="5750730" y="841851"/>
                </a:lnTo>
                <a:lnTo>
                  <a:pt x="5792040" y="817275"/>
                </a:lnTo>
                <a:lnTo>
                  <a:pt x="5832477" y="792690"/>
                </a:lnTo>
                <a:lnTo>
                  <a:pt x="5872036" y="768125"/>
                </a:lnTo>
                <a:lnTo>
                  <a:pt x="5910715" y="743607"/>
                </a:lnTo>
                <a:lnTo>
                  <a:pt x="5948509" y="719165"/>
                </a:lnTo>
                <a:lnTo>
                  <a:pt x="5985416" y="694827"/>
                </a:lnTo>
                <a:lnTo>
                  <a:pt x="6021431" y="670622"/>
                </a:lnTo>
                <a:lnTo>
                  <a:pt x="6056551" y="646578"/>
                </a:lnTo>
                <a:lnTo>
                  <a:pt x="6090772" y="622723"/>
                </a:lnTo>
                <a:lnTo>
                  <a:pt x="6124091" y="599086"/>
                </a:lnTo>
                <a:lnTo>
                  <a:pt x="6156505" y="575695"/>
                </a:lnTo>
                <a:lnTo>
                  <a:pt x="6188009" y="552579"/>
                </a:lnTo>
                <a:lnTo>
                  <a:pt x="6218600" y="529765"/>
                </a:lnTo>
                <a:lnTo>
                  <a:pt x="6277029" y="485159"/>
                </a:lnTo>
                <a:lnTo>
                  <a:pt x="6331763" y="442105"/>
                </a:lnTo>
                <a:lnTo>
                  <a:pt x="6382775" y="400829"/>
                </a:lnTo>
                <a:lnTo>
                  <a:pt x="6430034" y="361557"/>
                </a:lnTo>
                <a:lnTo>
                  <a:pt x="6473514" y="324518"/>
                </a:lnTo>
                <a:lnTo>
                  <a:pt x="6513184" y="289938"/>
                </a:lnTo>
                <a:lnTo>
                  <a:pt x="6565485" y="243173"/>
                </a:lnTo>
                <a:lnTo>
                  <a:pt x="6611846" y="194128"/>
                </a:lnTo>
                <a:lnTo>
                  <a:pt x="6641053" y="142908"/>
                </a:lnTo>
                <a:lnTo>
                  <a:pt x="6654483" y="94162"/>
                </a:lnTo>
                <a:lnTo>
                  <a:pt x="6653515" y="52543"/>
                </a:lnTo>
                <a:lnTo>
                  <a:pt x="6639526" y="22701"/>
                </a:lnTo>
                <a:lnTo>
                  <a:pt x="6611258" y="5504"/>
                </a:lnTo>
                <a:lnTo>
                  <a:pt x="6569692" y="0"/>
                </a:lnTo>
                <a:close/>
              </a:path>
            </a:pathLst>
          </a:custGeom>
          <a:solidFill>
            <a:srgbClr val="FC9900">
              <a:alpha val="23921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435225" y="2588005"/>
            <a:ext cx="3895725" cy="838200"/>
          </a:xfrm>
          <a:prstGeom prst="rect">
            <a:avLst/>
          </a:prstGeom>
          <a:solidFill>
            <a:srgbClr val="FC9900"/>
          </a:solidFill>
        </p:spPr>
        <p:txBody>
          <a:bodyPr wrap="square" lIns="0" tIns="0" rIns="0" bIns="0" rtlCol="0" vert="horz">
            <a:spAutoFit/>
          </a:bodyPr>
          <a:lstStyle/>
          <a:p>
            <a:pPr marL="192405">
              <a:lnSpc>
                <a:spcPts val="6365"/>
              </a:lnSpc>
            </a:pPr>
            <a:r>
              <a:rPr dirty="0" sz="5400" spc="170" b="1">
                <a:solidFill>
                  <a:srgbClr val="FFFFFF"/>
                </a:solidFill>
                <a:latin typeface="Tahoma"/>
                <a:cs typeface="Tahoma"/>
              </a:rPr>
              <a:t>Amazon’s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513830" y="2560002"/>
            <a:ext cx="3265804" cy="849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400" spc="40">
                <a:solidFill>
                  <a:srgbClr val="888888"/>
                </a:solidFill>
              </a:rPr>
              <a:t>Strategy,</a:t>
            </a:r>
            <a:endParaRPr sz="5400"/>
          </a:p>
        </p:txBody>
      </p:sp>
      <p:sp>
        <p:nvSpPr>
          <p:cNvPr id="6" name="object 6"/>
          <p:cNvSpPr txBox="1"/>
          <p:nvPr/>
        </p:nvSpPr>
        <p:spPr>
          <a:xfrm>
            <a:off x="2300604" y="3380041"/>
            <a:ext cx="7594600" cy="8496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400" spc="130" b="1">
                <a:solidFill>
                  <a:srgbClr val="888888"/>
                </a:solidFill>
                <a:latin typeface="Tahoma"/>
                <a:cs typeface="Tahoma"/>
              </a:rPr>
              <a:t>Growth</a:t>
            </a:r>
            <a:r>
              <a:rPr dirty="0" sz="5400" spc="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5400" spc="-300" b="1">
                <a:solidFill>
                  <a:srgbClr val="888888"/>
                </a:solidFill>
                <a:latin typeface="Tahoma"/>
                <a:cs typeface="Tahoma"/>
              </a:rPr>
              <a:t>&amp;</a:t>
            </a:r>
            <a:r>
              <a:rPr dirty="0" sz="5400" spc="-1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5400" spc="140" b="1">
                <a:solidFill>
                  <a:srgbClr val="888888"/>
                </a:solidFill>
                <a:latin typeface="Tahoma"/>
                <a:cs typeface="Tahoma"/>
              </a:rPr>
              <a:t>Operations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48795" y="127952"/>
            <a:ext cx="22161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90" b="1">
                <a:solidFill>
                  <a:srgbClr val="FFFFFF"/>
                </a:solidFill>
                <a:latin typeface="Tahoma"/>
                <a:cs typeface="Tahoma"/>
              </a:rPr>
              <a:t>01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63325" y="51720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28575" y="0"/>
                </a:moveTo>
                <a:lnTo>
                  <a:pt x="17466" y="2250"/>
                </a:lnTo>
                <a:lnTo>
                  <a:pt x="8381" y="8381"/>
                </a:lnTo>
                <a:lnTo>
                  <a:pt x="2250" y="17466"/>
                </a:lnTo>
                <a:lnTo>
                  <a:pt x="0" y="28575"/>
                </a:lnTo>
                <a:lnTo>
                  <a:pt x="2250" y="39683"/>
                </a:lnTo>
                <a:lnTo>
                  <a:pt x="8381" y="48768"/>
                </a:lnTo>
                <a:lnTo>
                  <a:pt x="17466" y="54899"/>
                </a:lnTo>
                <a:lnTo>
                  <a:pt x="28575" y="57150"/>
                </a:lnTo>
                <a:lnTo>
                  <a:pt x="39683" y="54899"/>
                </a:lnTo>
                <a:lnTo>
                  <a:pt x="48768" y="48768"/>
                </a:lnTo>
                <a:lnTo>
                  <a:pt x="54899" y="39683"/>
                </a:lnTo>
                <a:lnTo>
                  <a:pt x="57150" y="28575"/>
                </a:lnTo>
                <a:lnTo>
                  <a:pt x="54899" y="17466"/>
                </a:lnTo>
                <a:lnTo>
                  <a:pt x="48768" y="8381"/>
                </a:lnTo>
                <a:lnTo>
                  <a:pt x="39683" y="2250"/>
                </a:lnTo>
                <a:lnTo>
                  <a:pt x="285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1610975" y="5172075"/>
            <a:ext cx="47625" cy="57150"/>
          </a:xfrm>
          <a:custGeom>
            <a:avLst/>
            <a:gdLst/>
            <a:ahLst/>
            <a:cxnLst/>
            <a:rect l="l" t="t" r="r" b="b"/>
            <a:pathLst>
              <a:path w="47625" h="57150">
                <a:moveTo>
                  <a:pt x="23875" y="0"/>
                </a:moveTo>
                <a:lnTo>
                  <a:pt x="14573" y="2250"/>
                </a:lnTo>
                <a:lnTo>
                  <a:pt x="6985" y="8381"/>
                </a:lnTo>
                <a:lnTo>
                  <a:pt x="1873" y="17466"/>
                </a:lnTo>
                <a:lnTo>
                  <a:pt x="0" y="28575"/>
                </a:lnTo>
                <a:lnTo>
                  <a:pt x="1873" y="39683"/>
                </a:lnTo>
                <a:lnTo>
                  <a:pt x="6985" y="48768"/>
                </a:lnTo>
                <a:lnTo>
                  <a:pt x="14573" y="54899"/>
                </a:lnTo>
                <a:lnTo>
                  <a:pt x="23875" y="57150"/>
                </a:lnTo>
                <a:lnTo>
                  <a:pt x="33105" y="54899"/>
                </a:lnTo>
                <a:lnTo>
                  <a:pt x="40655" y="48768"/>
                </a:lnTo>
                <a:lnTo>
                  <a:pt x="45753" y="39683"/>
                </a:lnTo>
                <a:lnTo>
                  <a:pt x="47625" y="28575"/>
                </a:lnTo>
                <a:lnTo>
                  <a:pt x="45753" y="17466"/>
                </a:lnTo>
                <a:lnTo>
                  <a:pt x="40655" y="8381"/>
                </a:lnTo>
                <a:lnTo>
                  <a:pt x="33105" y="2250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363325" y="5400675"/>
            <a:ext cx="57150" cy="47625"/>
          </a:xfrm>
          <a:custGeom>
            <a:avLst/>
            <a:gdLst/>
            <a:ahLst/>
            <a:cxnLst/>
            <a:rect l="l" t="t" r="r" b="b"/>
            <a:pathLst>
              <a:path w="57150" h="47625">
                <a:moveTo>
                  <a:pt x="28575" y="0"/>
                </a:moveTo>
                <a:lnTo>
                  <a:pt x="17466" y="1873"/>
                </a:lnTo>
                <a:lnTo>
                  <a:pt x="8381" y="6984"/>
                </a:lnTo>
                <a:lnTo>
                  <a:pt x="2250" y="14573"/>
                </a:lnTo>
                <a:lnTo>
                  <a:pt x="0" y="23875"/>
                </a:lnTo>
                <a:lnTo>
                  <a:pt x="2250" y="33105"/>
                </a:lnTo>
                <a:lnTo>
                  <a:pt x="8381" y="40655"/>
                </a:lnTo>
                <a:lnTo>
                  <a:pt x="17466" y="45753"/>
                </a:lnTo>
                <a:lnTo>
                  <a:pt x="28575" y="47625"/>
                </a:lnTo>
                <a:lnTo>
                  <a:pt x="39683" y="45753"/>
                </a:lnTo>
                <a:lnTo>
                  <a:pt x="48768" y="40655"/>
                </a:lnTo>
                <a:lnTo>
                  <a:pt x="54899" y="33105"/>
                </a:lnTo>
                <a:lnTo>
                  <a:pt x="57150" y="23875"/>
                </a:lnTo>
                <a:lnTo>
                  <a:pt x="54899" y="14573"/>
                </a:lnTo>
                <a:lnTo>
                  <a:pt x="48768" y="6984"/>
                </a:lnTo>
                <a:lnTo>
                  <a:pt x="39683" y="1873"/>
                </a:lnTo>
                <a:lnTo>
                  <a:pt x="285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610975" y="54006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3"/>
                </a:lnTo>
                <a:lnTo>
                  <a:pt x="6985" y="6984"/>
                </a:lnTo>
                <a:lnTo>
                  <a:pt x="1873" y="14573"/>
                </a:lnTo>
                <a:lnTo>
                  <a:pt x="0" y="23875"/>
                </a:lnTo>
                <a:lnTo>
                  <a:pt x="1873" y="33105"/>
                </a:lnTo>
                <a:lnTo>
                  <a:pt x="6985" y="40655"/>
                </a:lnTo>
                <a:lnTo>
                  <a:pt x="14573" y="45753"/>
                </a:lnTo>
                <a:lnTo>
                  <a:pt x="23875" y="47625"/>
                </a:lnTo>
                <a:lnTo>
                  <a:pt x="33105" y="45753"/>
                </a:lnTo>
                <a:lnTo>
                  <a:pt x="40655" y="40655"/>
                </a:lnTo>
                <a:lnTo>
                  <a:pt x="45753" y="33105"/>
                </a:lnTo>
                <a:lnTo>
                  <a:pt x="47625" y="23875"/>
                </a:lnTo>
                <a:lnTo>
                  <a:pt x="45753" y="14573"/>
                </a:lnTo>
                <a:lnTo>
                  <a:pt x="40655" y="6984"/>
                </a:lnTo>
                <a:lnTo>
                  <a:pt x="33105" y="1873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887075" y="56292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0"/>
                </a:lnTo>
                <a:lnTo>
                  <a:pt x="6985" y="6972"/>
                </a:lnTo>
                <a:lnTo>
                  <a:pt x="1873" y="14541"/>
                </a:lnTo>
                <a:lnTo>
                  <a:pt x="0" y="23812"/>
                </a:lnTo>
                <a:lnTo>
                  <a:pt x="1873" y="33083"/>
                </a:lnTo>
                <a:lnTo>
                  <a:pt x="6985" y="40652"/>
                </a:lnTo>
                <a:lnTo>
                  <a:pt x="14573" y="45754"/>
                </a:lnTo>
                <a:lnTo>
                  <a:pt x="23875" y="47625"/>
                </a:lnTo>
                <a:lnTo>
                  <a:pt x="33105" y="45754"/>
                </a:lnTo>
                <a:lnTo>
                  <a:pt x="40655" y="40652"/>
                </a:lnTo>
                <a:lnTo>
                  <a:pt x="45753" y="33083"/>
                </a:lnTo>
                <a:lnTo>
                  <a:pt x="47625" y="23812"/>
                </a:lnTo>
                <a:lnTo>
                  <a:pt x="45753" y="14541"/>
                </a:lnTo>
                <a:lnTo>
                  <a:pt x="40655" y="6972"/>
                </a:lnTo>
                <a:lnTo>
                  <a:pt x="33105" y="1870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125200" y="56292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0"/>
                </a:lnTo>
                <a:lnTo>
                  <a:pt x="6985" y="6972"/>
                </a:lnTo>
                <a:lnTo>
                  <a:pt x="1873" y="14541"/>
                </a:lnTo>
                <a:lnTo>
                  <a:pt x="0" y="23812"/>
                </a:lnTo>
                <a:lnTo>
                  <a:pt x="1873" y="33083"/>
                </a:lnTo>
                <a:lnTo>
                  <a:pt x="6985" y="40652"/>
                </a:lnTo>
                <a:lnTo>
                  <a:pt x="14573" y="45754"/>
                </a:lnTo>
                <a:lnTo>
                  <a:pt x="23875" y="47625"/>
                </a:lnTo>
                <a:lnTo>
                  <a:pt x="33105" y="45754"/>
                </a:lnTo>
                <a:lnTo>
                  <a:pt x="40655" y="40652"/>
                </a:lnTo>
                <a:lnTo>
                  <a:pt x="45753" y="33083"/>
                </a:lnTo>
                <a:lnTo>
                  <a:pt x="47625" y="23812"/>
                </a:lnTo>
                <a:lnTo>
                  <a:pt x="45753" y="14541"/>
                </a:lnTo>
                <a:lnTo>
                  <a:pt x="40655" y="6972"/>
                </a:lnTo>
                <a:lnTo>
                  <a:pt x="33105" y="1870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363325" y="5629275"/>
            <a:ext cx="57150" cy="47625"/>
          </a:xfrm>
          <a:custGeom>
            <a:avLst/>
            <a:gdLst/>
            <a:ahLst/>
            <a:cxnLst/>
            <a:rect l="l" t="t" r="r" b="b"/>
            <a:pathLst>
              <a:path w="57150" h="47625">
                <a:moveTo>
                  <a:pt x="28575" y="0"/>
                </a:moveTo>
                <a:lnTo>
                  <a:pt x="17466" y="1870"/>
                </a:lnTo>
                <a:lnTo>
                  <a:pt x="8381" y="6972"/>
                </a:lnTo>
                <a:lnTo>
                  <a:pt x="2250" y="14541"/>
                </a:lnTo>
                <a:lnTo>
                  <a:pt x="0" y="23812"/>
                </a:lnTo>
                <a:lnTo>
                  <a:pt x="2250" y="33083"/>
                </a:lnTo>
                <a:lnTo>
                  <a:pt x="8381" y="40652"/>
                </a:lnTo>
                <a:lnTo>
                  <a:pt x="17466" y="45754"/>
                </a:lnTo>
                <a:lnTo>
                  <a:pt x="28575" y="47625"/>
                </a:lnTo>
                <a:lnTo>
                  <a:pt x="39683" y="45754"/>
                </a:lnTo>
                <a:lnTo>
                  <a:pt x="48768" y="40652"/>
                </a:lnTo>
                <a:lnTo>
                  <a:pt x="54899" y="33083"/>
                </a:lnTo>
                <a:lnTo>
                  <a:pt x="57150" y="23812"/>
                </a:lnTo>
                <a:lnTo>
                  <a:pt x="54899" y="14541"/>
                </a:lnTo>
                <a:lnTo>
                  <a:pt x="48768" y="6972"/>
                </a:lnTo>
                <a:lnTo>
                  <a:pt x="39683" y="1870"/>
                </a:lnTo>
                <a:lnTo>
                  <a:pt x="285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610975" y="56292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0"/>
                </a:lnTo>
                <a:lnTo>
                  <a:pt x="6985" y="6972"/>
                </a:lnTo>
                <a:lnTo>
                  <a:pt x="1873" y="14541"/>
                </a:lnTo>
                <a:lnTo>
                  <a:pt x="0" y="23812"/>
                </a:lnTo>
                <a:lnTo>
                  <a:pt x="1873" y="33083"/>
                </a:lnTo>
                <a:lnTo>
                  <a:pt x="6985" y="40652"/>
                </a:lnTo>
                <a:lnTo>
                  <a:pt x="14573" y="45754"/>
                </a:lnTo>
                <a:lnTo>
                  <a:pt x="23875" y="47625"/>
                </a:lnTo>
                <a:lnTo>
                  <a:pt x="33105" y="45754"/>
                </a:lnTo>
                <a:lnTo>
                  <a:pt x="40655" y="40652"/>
                </a:lnTo>
                <a:lnTo>
                  <a:pt x="45753" y="33083"/>
                </a:lnTo>
                <a:lnTo>
                  <a:pt x="47625" y="23812"/>
                </a:lnTo>
                <a:lnTo>
                  <a:pt x="45753" y="14541"/>
                </a:lnTo>
                <a:lnTo>
                  <a:pt x="40655" y="6972"/>
                </a:lnTo>
                <a:lnTo>
                  <a:pt x="33105" y="1870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887075" y="5848350"/>
            <a:ext cx="47625" cy="57150"/>
          </a:xfrm>
          <a:custGeom>
            <a:avLst/>
            <a:gdLst/>
            <a:ahLst/>
            <a:cxnLst/>
            <a:rect l="l" t="t" r="r" b="b"/>
            <a:pathLst>
              <a:path w="47625" h="57150">
                <a:moveTo>
                  <a:pt x="23875" y="0"/>
                </a:moveTo>
                <a:lnTo>
                  <a:pt x="14573" y="2244"/>
                </a:lnTo>
                <a:lnTo>
                  <a:pt x="6985" y="8367"/>
                </a:lnTo>
                <a:lnTo>
                  <a:pt x="1873" y="17450"/>
                </a:lnTo>
                <a:lnTo>
                  <a:pt x="0" y="28575"/>
                </a:lnTo>
                <a:lnTo>
                  <a:pt x="1873" y="39699"/>
                </a:lnTo>
                <a:lnTo>
                  <a:pt x="6985" y="48782"/>
                </a:lnTo>
                <a:lnTo>
                  <a:pt x="14573" y="54905"/>
                </a:lnTo>
                <a:lnTo>
                  <a:pt x="23875" y="57150"/>
                </a:lnTo>
                <a:lnTo>
                  <a:pt x="33105" y="54905"/>
                </a:lnTo>
                <a:lnTo>
                  <a:pt x="40655" y="48782"/>
                </a:lnTo>
                <a:lnTo>
                  <a:pt x="45753" y="39699"/>
                </a:lnTo>
                <a:lnTo>
                  <a:pt x="47625" y="28575"/>
                </a:lnTo>
                <a:lnTo>
                  <a:pt x="45753" y="17450"/>
                </a:lnTo>
                <a:lnTo>
                  <a:pt x="40655" y="8367"/>
                </a:lnTo>
                <a:lnTo>
                  <a:pt x="33105" y="2244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125200" y="5848350"/>
            <a:ext cx="47625" cy="57150"/>
          </a:xfrm>
          <a:custGeom>
            <a:avLst/>
            <a:gdLst/>
            <a:ahLst/>
            <a:cxnLst/>
            <a:rect l="l" t="t" r="r" b="b"/>
            <a:pathLst>
              <a:path w="47625" h="57150">
                <a:moveTo>
                  <a:pt x="23875" y="0"/>
                </a:moveTo>
                <a:lnTo>
                  <a:pt x="14573" y="2244"/>
                </a:lnTo>
                <a:lnTo>
                  <a:pt x="6985" y="8367"/>
                </a:lnTo>
                <a:lnTo>
                  <a:pt x="1873" y="17450"/>
                </a:lnTo>
                <a:lnTo>
                  <a:pt x="0" y="28575"/>
                </a:lnTo>
                <a:lnTo>
                  <a:pt x="1873" y="39699"/>
                </a:lnTo>
                <a:lnTo>
                  <a:pt x="6985" y="48782"/>
                </a:lnTo>
                <a:lnTo>
                  <a:pt x="14573" y="54905"/>
                </a:lnTo>
                <a:lnTo>
                  <a:pt x="23875" y="57150"/>
                </a:lnTo>
                <a:lnTo>
                  <a:pt x="33105" y="54905"/>
                </a:lnTo>
                <a:lnTo>
                  <a:pt x="40655" y="48782"/>
                </a:lnTo>
                <a:lnTo>
                  <a:pt x="45753" y="39699"/>
                </a:lnTo>
                <a:lnTo>
                  <a:pt x="47625" y="28575"/>
                </a:lnTo>
                <a:lnTo>
                  <a:pt x="45753" y="17450"/>
                </a:lnTo>
                <a:lnTo>
                  <a:pt x="40655" y="8367"/>
                </a:lnTo>
                <a:lnTo>
                  <a:pt x="33105" y="2244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363325" y="58483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28575" y="0"/>
                </a:moveTo>
                <a:lnTo>
                  <a:pt x="17466" y="2244"/>
                </a:lnTo>
                <a:lnTo>
                  <a:pt x="8381" y="8367"/>
                </a:lnTo>
                <a:lnTo>
                  <a:pt x="2250" y="17450"/>
                </a:lnTo>
                <a:lnTo>
                  <a:pt x="0" y="28575"/>
                </a:lnTo>
                <a:lnTo>
                  <a:pt x="2250" y="39699"/>
                </a:lnTo>
                <a:lnTo>
                  <a:pt x="8381" y="48782"/>
                </a:lnTo>
                <a:lnTo>
                  <a:pt x="17466" y="54905"/>
                </a:lnTo>
                <a:lnTo>
                  <a:pt x="28575" y="57150"/>
                </a:lnTo>
                <a:lnTo>
                  <a:pt x="39683" y="54905"/>
                </a:lnTo>
                <a:lnTo>
                  <a:pt x="48768" y="48782"/>
                </a:lnTo>
                <a:lnTo>
                  <a:pt x="54899" y="39699"/>
                </a:lnTo>
                <a:lnTo>
                  <a:pt x="57150" y="28575"/>
                </a:lnTo>
                <a:lnTo>
                  <a:pt x="54899" y="17450"/>
                </a:lnTo>
                <a:lnTo>
                  <a:pt x="48768" y="8367"/>
                </a:lnTo>
                <a:lnTo>
                  <a:pt x="39683" y="2244"/>
                </a:lnTo>
                <a:lnTo>
                  <a:pt x="285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610975" y="5848350"/>
            <a:ext cx="47625" cy="57150"/>
          </a:xfrm>
          <a:custGeom>
            <a:avLst/>
            <a:gdLst/>
            <a:ahLst/>
            <a:cxnLst/>
            <a:rect l="l" t="t" r="r" b="b"/>
            <a:pathLst>
              <a:path w="47625" h="57150">
                <a:moveTo>
                  <a:pt x="23875" y="0"/>
                </a:moveTo>
                <a:lnTo>
                  <a:pt x="14573" y="2244"/>
                </a:lnTo>
                <a:lnTo>
                  <a:pt x="6985" y="8367"/>
                </a:lnTo>
                <a:lnTo>
                  <a:pt x="1873" y="17450"/>
                </a:lnTo>
                <a:lnTo>
                  <a:pt x="0" y="28575"/>
                </a:lnTo>
                <a:lnTo>
                  <a:pt x="1873" y="39699"/>
                </a:lnTo>
                <a:lnTo>
                  <a:pt x="6985" y="48782"/>
                </a:lnTo>
                <a:lnTo>
                  <a:pt x="14573" y="54905"/>
                </a:lnTo>
                <a:lnTo>
                  <a:pt x="23875" y="57150"/>
                </a:lnTo>
                <a:lnTo>
                  <a:pt x="33105" y="54905"/>
                </a:lnTo>
                <a:lnTo>
                  <a:pt x="40655" y="48782"/>
                </a:lnTo>
                <a:lnTo>
                  <a:pt x="45753" y="39699"/>
                </a:lnTo>
                <a:lnTo>
                  <a:pt x="47625" y="28575"/>
                </a:lnTo>
                <a:lnTo>
                  <a:pt x="45753" y="17450"/>
                </a:lnTo>
                <a:lnTo>
                  <a:pt x="40655" y="8367"/>
                </a:lnTo>
                <a:lnTo>
                  <a:pt x="33105" y="2244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0" name="object 20"/>
          <p:cNvGrpSpPr/>
          <p:nvPr/>
        </p:nvGrpSpPr>
        <p:grpSpPr>
          <a:xfrm>
            <a:off x="10239375" y="4514850"/>
            <a:ext cx="1057275" cy="1057275"/>
            <a:chOff x="10239375" y="4514850"/>
            <a:chExt cx="1057275" cy="1057275"/>
          </a:xfrm>
        </p:grpSpPr>
        <p:sp>
          <p:nvSpPr>
            <p:cNvPr id="21" name="object 21"/>
            <p:cNvSpPr/>
            <p:nvPr/>
          </p:nvSpPr>
          <p:spPr>
            <a:xfrm>
              <a:off x="10887075" y="5172074"/>
              <a:ext cx="285750" cy="276225"/>
            </a:xfrm>
            <a:custGeom>
              <a:avLst/>
              <a:gdLst/>
              <a:ahLst/>
              <a:cxnLst/>
              <a:rect l="l" t="t" r="r" b="b"/>
              <a:pathLst>
                <a:path w="285750" h="276225">
                  <a:moveTo>
                    <a:pt x="47625" y="252476"/>
                  </a:moveTo>
                  <a:lnTo>
                    <a:pt x="45745" y="243179"/>
                  </a:lnTo>
                  <a:lnTo>
                    <a:pt x="40652" y="235585"/>
                  </a:lnTo>
                  <a:lnTo>
                    <a:pt x="33096" y="230479"/>
                  </a:lnTo>
                  <a:lnTo>
                    <a:pt x="23876" y="228600"/>
                  </a:lnTo>
                  <a:lnTo>
                    <a:pt x="14566" y="230479"/>
                  </a:lnTo>
                  <a:lnTo>
                    <a:pt x="6985" y="235585"/>
                  </a:lnTo>
                  <a:lnTo>
                    <a:pt x="1866" y="243179"/>
                  </a:lnTo>
                  <a:lnTo>
                    <a:pt x="0" y="252476"/>
                  </a:lnTo>
                  <a:lnTo>
                    <a:pt x="1866" y="261708"/>
                  </a:lnTo>
                  <a:lnTo>
                    <a:pt x="6985" y="269265"/>
                  </a:lnTo>
                  <a:lnTo>
                    <a:pt x="14566" y="274358"/>
                  </a:lnTo>
                  <a:lnTo>
                    <a:pt x="23876" y="276225"/>
                  </a:lnTo>
                  <a:lnTo>
                    <a:pt x="33096" y="274358"/>
                  </a:lnTo>
                  <a:lnTo>
                    <a:pt x="40652" y="269265"/>
                  </a:lnTo>
                  <a:lnTo>
                    <a:pt x="45745" y="261708"/>
                  </a:lnTo>
                  <a:lnTo>
                    <a:pt x="47625" y="252476"/>
                  </a:lnTo>
                  <a:close/>
                </a:path>
                <a:path w="285750" h="276225">
                  <a:moveTo>
                    <a:pt x="47625" y="28575"/>
                  </a:moveTo>
                  <a:lnTo>
                    <a:pt x="45745" y="17475"/>
                  </a:lnTo>
                  <a:lnTo>
                    <a:pt x="40652" y="8382"/>
                  </a:lnTo>
                  <a:lnTo>
                    <a:pt x="33096" y="2260"/>
                  </a:lnTo>
                  <a:lnTo>
                    <a:pt x="23876" y="0"/>
                  </a:lnTo>
                  <a:lnTo>
                    <a:pt x="14566" y="2260"/>
                  </a:lnTo>
                  <a:lnTo>
                    <a:pt x="6985" y="8382"/>
                  </a:lnTo>
                  <a:lnTo>
                    <a:pt x="1866" y="17475"/>
                  </a:lnTo>
                  <a:lnTo>
                    <a:pt x="0" y="28575"/>
                  </a:lnTo>
                  <a:lnTo>
                    <a:pt x="1866" y="39687"/>
                  </a:lnTo>
                  <a:lnTo>
                    <a:pt x="6985" y="48768"/>
                  </a:lnTo>
                  <a:lnTo>
                    <a:pt x="14566" y="54902"/>
                  </a:lnTo>
                  <a:lnTo>
                    <a:pt x="23876" y="57150"/>
                  </a:lnTo>
                  <a:lnTo>
                    <a:pt x="33096" y="54902"/>
                  </a:lnTo>
                  <a:lnTo>
                    <a:pt x="40652" y="48768"/>
                  </a:lnTo>
                  <a:lnTo>
                    <a:pt x="45745" y="39687"/>
                  </a:lnTo>
                  <a:lnTo>
                    <a:pt x="47625" y="28575"/>
                  </a:lnTo>
                  <a:close/>
                </a:path>
                <a:path w="285750" h="276225">
                  <a:moveTo>
                    <a:pt x="285750" y="252476"/>
                  </a:moveTo>
                  <a:lnTo>
                    <a:pt x="283870" y="243179"/>
                  </a:lnTo>
                  <a:lnTo>
                    <a:pt x="278777" y="235585"/>
                  </a:lnTo>
                  <a:lnTo>
                    <a:pt x="271221" y="230479"/>
                  </a:lnTo>
                  <a:lnTo>
                    <a:pt x="262001" y="228600"/>
                  </a:lnTo>
                  <a:lnTo>
                    <a:pt x="252691" y="230479"/>
                  </a:lnTo>
                  <a:lnTo>
                    <a:pt x="245110" y="235585"/>
                  </a:lnTo>
                  <a:lnTo>
                    <a:pt x="239991" y="243179"/>
                  </a:lnTo>
                  <a:lnTo>
                    <a:pt x="238125" y="252476"/>
                  </a:lnTo>
                  <a:lnTo>
                    <a:pt x="239991" y="261708"/>
                  </a:lnTo>
                  <a:lnTo>
                    <a:pt x="245110" y="269265"/>
                  </a:lnTo>
                  <a:lnTo>
                    <a:pt x="252691" y="274358"/>
                  </a:lnTo>
                  <a:lnTo>
                    <a:pt x="262001" y="276225"/>
                  </a:lnTo>
                  <a:lnTo>
                    <a:pt x="271221" y="274358"/>
                  </a:lnTo>
                  <a:lnTo>
                    <a:pt x="278777" y="269265"/>
                  </a:lnTo>
                  <a:lnTo>
                    <a:pt x="283870" y="261708"/>
                  </a:lnTo>
                  <a:lnTo>
                    <a:pt x="285750" y="252476"/>
                  </a:lnTo>
                  <a:close/>
                </a:path>
                <a:path w="285750" h="276225">
                  <a:moveTo>
                    <a:pt x="285750" y="28575"/>
                  </a:moveTo>
                  <a:lnTo>
                    <a:pt x="283870" y="17475"/>
                  </a:lnTo>
                  <a:lnTo>
                    <a:pt x="278777" y="8382"/>
                  </a:lnTo>
                  <a:lnTo>
                    <a:pt x="271221" y="2260"/>
                  </a:lnTo>
                  <a:lnTo>
                    <a:pt x="262001" y="0"/>
                  </a:lnTo>
                  <a:lnTo>
                    <a:pt x="252691" y="2260"/>
                  </a:lnTo>
                  <a:lnTo>
                    <a:pt x="245110" y="8382"/>
                  </a:lnTo>
                  <a:lnTo>
                    <a:pt x="239991" y="17475"/>
                  </a:lnTo>
                  <a:lnTo>
                    <a:pt x="238125" y="28575"/>
                  </a:lnTo>
                  <a:lnTo>
                    <a:pt x="239991" y="39687"/>
                  </a:lnTo>
                  <a:lnTo>
                    <a:pt x="245110" y="48768"/>
                  </a:lnTo>
                  <a:lnTo>
                    <a:pt x="252691" y="54902"/>
                  </a:lnTo>
                  <a:lnTo>
                    <a:pt x="262001" y="57150"/>
                  </a:lnTo>
                  <a:lnTo>
                    <a:pt x="271221" y="54902"/>
                  </a:lnTo>
                  <a:lnTo>
                    <a:pt x="278777" y="48768"/>
                  </a:lnTo>
                  <a:lnTo>
                    <a:pt x="283870" y="39687"/>
                  </a:lnTo>
                  <a:lnTo>
                    <a:pt x="285750" y="28575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67950" y="4543425"/>
              <a:ext cx="1000125" cy="1000125"/>
            </a:xfrm>
            <a:custGeom>
              <a:avLst/>
              <a:gdLst/>
              <a:ahLst/>
              <a:cxnLst/>
              <a:rect l="l" t="t" r="r" b="b"/>
              <a:pathLst>
                <a:path w="1000125" h="1000125">
                  <a:moveTo>
                    <a:pt x="0" y="499999"/>
                  </a:moveTo>
                  <a:lnTo>
                    <a:pt x="2289" y="451852"/>
                  </a:lnTo>
                  <a:lnTo>
                    <a:pt x="9017" y="404999"/>
                  </a:lnTo>
                  <a:lnTo>
                    <a:pt x="19975" y="359649"/>
                  </a:lnTo>
                  <a:lnTo>
                    <a:pt x="34952" y="316012"/>
                  </a:lnTo>
                  <a:lnTo>
                    <a:pt x="53740" y="274297"/>
                  </a:lnTo>
                  <a:lnTo>
                    <a:pt x="76128" y="234715"/>
                  </a:lnTo>
                  <a:lnTo>
                    <a:pt x="101908" y="197474"/>
                  </a:lnTo>
                  <a:lnTo>
                    <a:pt x="130870" y="162785"/>
                  </a:lnTo>
                  <a:lnTo>
                    <a:pt x="162803" y="130856"/>
                  </a:lnTo>
                  <a:lnTo>
                    <a:pt x="197500" y="101899"/>
                  </a:lnTo>
                  <a:lnTo>
                    <a:pt x="234749" y="76123"/>
                  </a:lnTo>
                  <a:lnTo>
                    <a:pt x="274342" y="53737"/>
                  </a:lnTo>
                  <a:lnTo>
                    <a:pt x="316069" y="34950"/>
                  </a:lnTo>
                  <a:lnTo>
                    <a:pt x="359720" y="19974"/>
                  </a:lnTo>
                  <a:lnTo>
                    <a:pt x="405086" y="9017"/>
                  </a:lnTo>
                  <a:lnTo>
                    <a:pt x="451958" y="2289"/>
                  </a:lnTo>
                  <a:lnTo>
                    <a:pt x="500125" y="0"/>
                  </a:lnTo>
                  <a:lnTo>
                    <a:pt x="548272" y="2289"/>
                  </a:lnTo>
                  <a:lnTo>
                    <a:pt x="595125" y="9017"/>
                  </a:lnTo>
                  <a:lnTo>
                    <a:pt x="640475" y="19974"/>
                  </a:lnTo>
                  <a:lnTo>
                    <a:pt x="684112" y="34950"/>
                  </a:lnTo>
                  <a:lnTo>
                    <a:pt x="725827" y="53737"/>
                  </a:lnTo>
                  <a:lnTo>
                    <a:pt x="765409" y="76123"/>
                  </a:lnTo>
                  <a:lnTo>
                    <a:pt x="802650" y="101899"/>
                  </a:lnTo>
                  <a:lnTo>
                    <a:pt x="837339" y="130856"/>
                  </a:lnTo>
                  <a:lnTo>
                    <a:pt x="869268" y="162785"/>
                  </a:lnTo>
                  <a:lnTo>
                    <a:pt x="898225" y="197474"/>
                  </a:lnTo>
                  <a:lnTo>
                    <a:pt x="924001" y="234715"/>
                  </a:lnTo>
                  <a:lnTo>
                    <a:pt x="946387" y="274297"/>
                  </a:lnTo>
                  <a:lnTo>
                    <a:pt x="965174" y="316012"/>
                  </a:lnTo>
                  <a:lnTo>
                    <a:pt x="980150" y="359649"/>
                  </a:lnTo>
                  <a:lnTo>
                    <a:pt x="991107" y="404999"/>
                  </a:lnTo>
                  <a:lnTo>
                    <a:pt x="997835" y="451852"/>
                  </a:lnTo>
                  <a:lnTo>
                    <a:pt x="1000125" y="499999"/>
                  </a:lnTo>
                  <a:lnTo>
                    <a:pt x="997835" y="548166"/>
                  </a:lnTo>
                  <a:lnTo>
                    <a:pt x="991107" y="595038"/>
                  </a:lnTo>
                  <a:lnTo>
                    <a:pt x="980150" y="640404"/>
                  </a:lnTo>
                  <a:lnTo>
                    <a:pt x="965174" y="684055"/>
                  </a:lnTo>
                  <a:lnTo>
                    <a:pt x="946387" y="725782"/>
                  </a:lnTo>
                  <a:lnTo>
                    <a:pt x="924001" y="765375"/>
                  </a:lnTo>
                  <a:lnTo>
                    <a:pt x="898225" y="802624"/>
                  </a:lnTo>
                  <a:lnTo>
                    <a:pt x="869268" y="837321"/>
                  </a:lnTo>
                  <a:lnTo>
                    <a:pt x="837339" y="869254"/>
                  </a:lnTo>
                  <a:lnTo>
                    <a:pt x="802650" y="898216"/>
                  </a:lnTo>
                  <a:lnTo>
                    <a:pt x="765409" y="923996"/>
                  </a:lnTo>
                  <a:lnTo>
                    <a:pt x="725827" y="946384"/>
                  </a:lnTo>
                  <a:lnTo>
                    <a:pt x="684112" y="965172"/>
                  </a:lnTo>
                  <a:lnTo>
                    <a:pt x="640475" y="980149"/>
                  </a:lnTo>
                  <a:lnTo>
                    <a:pt x="595125" y="991107"/>
                  </a:lnTo>
                  <a:lnTo>
                    <a:pt x="548272" y="997835"/>
                  </a:lnTo>
                  <a:lnTo>
                    <a:pt x="500125" y="1000125"/>
                  </a:lnTo>
                  <a:lnTo>
                    <a:pt x="451958" y="997835"/>
                  </a:lnTo>
                  <a:lnTo>
                    <a:pt x="405086" y="991107"/>
                  </a:lnTo>
                  <a:lnTo>
                    <a:pt x="359720" y="980149"/>
                  </a:lnTo>
                  <a:lnTo>
                    <a:pt x="316069" y="965172"/>
                  </a:lnTo>
                  <a:lnTo>
                    <a:pt x="274342" y="946384"/>
                  </a:lnTo>
                  <a:lnTo>
                    <a:pt x="234749" y="923996"/>
                  </a:lnTo>
                  <a:lnTo>
                    <a:pt x="197500" y="898216"/>
                  </a:lnTo>
                  <a:lnTo>
                    <a:pt x="162803" y="869254"/>
                  </a:lnTo>
                  <a:lnTo>
                    <a:pt x="130870" y="837321"/>
                  </a:lnTo>
                  <a:lnTo>
                    <a:pt x="101908" y="802624"/>
                  </a:lnTo>
                  <a:lnTo>
                    <a:pt x="76128" y="765375"/>
                  </a:lnTo>
                  <a:lnTo>
                    <a:pt x="53740" y="725782"/>
                  </a:lnTo>
                  <a:lnTo>
                    <a:pt x="34952" y="684055"/>
                  </a:lnTo>
                  <a:lnTo>
                    <a:pt x="19975" y="640404"/>
                  </a:lnTo>
                  <a:lnTo>
                    <a:pt x="9017" y="595038"/>
                  </a:lnTo>
                  <a:lnTo>
                    <a:pt x="2289" y="548166"/>
                  </a:lnTo>
                  <a:lnTo>
                    <a:pt x="0" y="499999"/>
                  </a:lnTo>
                  <a:close/>
                </a:path>
              </a:pathLst>
            </a:custGeom>
            <a:ln w="57150">
              <a:solidFill>
                <a:srgbClr val="FC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/>
          <p:nvPr/>
        </p:nvSpPr>
        <p:spPr>
          <a:xfrm>
            <a:off x="2181225" y="4095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419350" y="4095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57475" y="409575"/>
            <a:ext cx="57150" cy="47625"/>
          </a:xfrm>
          <a:custGeom>
            <a:avLst/>
            <a:gdLst/>
            <a:ahLst/>
            <a:cxnLst/>
            <a:rect l="l" t="t" r="r" b="b"/>
            <a:pathLst>
              <a:path w="57150" h="47625">
                <a:moveTo>
                  <a:pt x="28575" y="0"/>
                </a:moveTo>
                <a:lnTo>
                  <a:pt x="17466" y="1871"/>
                </a:lnTo>
                <a:lnTo>
                  <a:pt x="8381" y="6969"/>
                </a:lnTo>
                <a:lnTo>
                  <a:pt x="2250" y="14519"/>
                </a:lnTo>
                <a:lnTo>
                  <a:pt x="0" y="23749"/>
                </a:lnTo>
                <a:lnTo>
                  <a:pt x="2250" y="33051"/>
                </a:lnTo>
                <a:lnTo>
                  <a:pt x="8381" y="40640"/>
                </a:lnTo>
                <a:lnTo>
                  <a:pt x="17466" y="45751"/>
                </a:lnTo>
                <a:lnTo>
                  <a:pt x="28575" y="47625"/>
                </a:lnTo>
                <a:lnTo>
                  <a:pt x="39683" y="45751"/>
                </a:lnTo>
                <a:lnTo>
                  <a:pt x="48768" y="40640"/>
                </a:lnTo>
                <a:lnTo>
                  <a:pt x="54899" y="33051"/>
                </a:lnTo>
                <a:lnTo>
                  <a:pt x="57150" y="23749"/>
                </a:lnTo>
                <a:lnTo>
                  <a:pt x="54899" y="14519"/>
                </a:lnTo>
                <a:lnTo>
                  <a:pt x="48768" y="6969"/>
                </a:lnTo>
                <a:lnTo>
                  <a:pt x="39683" y="1871"/>
                </a:lnTo>
                <a:lnTo>
                  <a:pt x="285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905125" y="4095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181225" y="6381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419350" y="6381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181225" y="857250"/>
            <a:ext cx="47625" cy="57150"/>
          </a:xfrm>
          <a:custGeom>
            <a:avLst/>
            <a:gdLst/>
            <a:ahLst/>
            <a:cxnLst/>
            <a:rect l="l" t="t" r="r" b="b"/>
            <a:pathLst>
              <a:path w="47625" h="57150">
                <a:moveTo>
                  <a:pt x="23875" y="0"/>
                </a:moveTo>
                <a:lnTo>
                  <a:pt x="14573" y="2250"/>
                </a:lnTo>
                <a:lnTo>
                  <a:pt x="6985" y="8382"/>
                </a:lnTo>
                <a:lnTo>
                  <a:pt x="1873" y="17466"/>
                </a:lnTo>
                <a:lnTo>
                  <a:pt x="0" y="28575"/>
                </a:lnTo>
                <a:lnTo>
                  <a:pt x="1873" y="39683"/>
                </a:lnTo>
                <a:lnTo>
                  <a:pt x="6985" y="48767"/>
                </a:lnTo>
                <a:lnTo>
                  <a:pt x="14573" y="54899"/>
                </a:lnTo>
                <a:lnTo>
                  <a:pt x="23875" y="57150"/>
                </a:lnTo>
                <a:lnTo>
                  <a:pt x="33105" y="54899"/>
                </a:lnTo>
                <a:lnTo>
                  <a:pt x="40655" y="48767"/>
                </a:lnTo>
                <a:lnTo>
                  <a:pt x="45753" y="39683"/>
                </a:lnTo>
                <a:lnTo>
                  <a:pt x="47625" y="28575"/>
                </a:lnTo>
                <a:lnTo>
                  <a:pt x="45753" y="17466"/>
                </a:lnTo>
                <a:lnTo>
                  <a:pt x="40655" y="8382"/>
                </a:lnTo>
                <a:lnTo>
                  <a:pt x="33105" y="2250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419350" y="857250"/>
            <a:ext cx="47625" cy="57150"/>
          </a:xfrm>
          <a:custGeom>
            <a:avLst/>
            <a:gdLst/>
            <a:ahLst/>
            <a:cxnLst/>
            <a:rect l="l" t="t" r="r" b="b"/>
            <a:pathLst>
              <a:path w="47625" h="57150">
                <a:moveTo>
                  <a:pt x="23875" y="0"/>
                </a:moveTo>
                <a:lnTo>
                  <a:pt x="14573" y="2250"/>
                </a:lnTo>
                <a:lnTo>
                  <a:pt x="6985" y="8382"/>
                </a:lnTo>
                <a:lnTo>
                  <a:pt x="1873" y="17466"/>
                </a:lnTo>
                <a:lnTo>
                  <a:pt x="0" y="28575"/>
                </a:lnTo>
                <a:lnTo>
                  <a:pt x="1873" y="39683"/>
                </a:lnTo>
                <a:lnTo>
                  <a:pt x="6985" y="48767"/>
                </a:lnTo>
                <a:lnTo>
                  <a:pt x="14573" y="54899"/>
                </a:lnTo>
                <a:lnTo>
                  <a:pt x="23875" y="57150"/>
                </a:lnTo>
                <a:lnTo>
                  <a:pt x="33105" y="54899"/>
                </a:lnTo>
                <a:lnTo>
                  <a:pt x="40655" y="48767"/>
                </a:lnTo>
                <a:lnTo>
                  <a:pt x="45753" y="39683"/>
                </a:lnTo>
                <a:lnTo>
                  <a:pt x="47625" y="28575"/>
                </a:lnTo>
                <a:lnTo>
                  <a:pt x="45753" y="17466"/>
                </a:lnTo>
                <a:lnTo>
                  <a:pt x="40655" y="8382"/>
                </a:lnTo>
                <a:lnTo>
                  <a:pt x="33105" y="2250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81225" y="10858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419350" y="10858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875" y="0"/>
                </a:moveTo>
                <a:lnTo>
                  <a:pt x="14573" y="1871"/>
                </a:lnTo>
                <a:lnTo>
                  <a:pt x="6985" y="6969"/>
                </a:lnTo>
                <a:lnTo>
                  <a:pt x="1873" y="14519"/>
                </a:lnTo>
                <a:lnTo>
                  <a:pt x="0" y="23749"/>
                </a:lnTo>
                <a:lnTo>
                  <a:pt x="1873" y="33051"/>
                </a:lnTo>
                <a:lnTo>
                  <a:pt x="6985" y="40640"/>
                </a:lnTo>
                <a:lnTo>
                  <a:pt x="14573" y="45751"/>
                </a:lnTo>
                <a:lnTo>
                  <a:pt x="23875" y="47625"/>
                </a:lnTo>
                <a:lnTo>
                  <a:pt x="33105" y="45751"/>
                </a:lnTo>
                <a:lnTo>
                  <a:pt x="40655" y="40640"/>
                </a:lnTo>
                <a:lnTo>
                  <a:pt x="45753" y="33051"/>
                </a:lnTo>
                <a:lnTo>
                  <a:pt x="47625" y="23749"/>
                </a:lnTo>
                <a:lnTo>
                  <a:pt x="45753" y="14519"/>
                </a:lnTo>
                <a:lnTo>
                  <a:pt x="40655" y="6969"/>
                </a:lnTo>
                <a:lnTo>
                  <a:pt x="33105" y="1871"/>
                </a:lnTo>
                <a:lnTo>
                  <a:pt x="23875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3" name="object 33"/>
          <p:cNvGrpSpPr/>
          <p:nvPr/>
        </p:nvGrpSpPr>
        <p:grpSpPr>
          <a:xfrm>
            <a:off x="2647950" y="638175"/>
            <a:ext cx="895350" cy="942975"/>
            <a:chOff x="2647950" y="638175"/>
            <a:chExt cx="895350" cy="942975"/>
          </a:xfrm>
        </p:grpSpPr>
        <p:sp>
          <p:nvSpPr>
            <p:cNvPr id="34" name="object 34"/>
            <p:cNvSpPr/>
            <p:nvPr/>
          </p:nvSpPr>
          <p:spPr>
            <a:xfrm>
              <a:off x="2676525" y="714375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0" y="419100"/>
                  </a:moveTo>
                  <a:lnTo>
                    <a:pt x="2818" y="370213"/>
                  </a:lnTo>
                  <a:lnTo>
                    <a:pt x="11065" y="322985"/>
                  </a:lnTo>
                  <a:lnTo>
                    <a:pt x="24426" y="277731"/>
                  </a:lnTo>
                  <a:lnTo>
                    <a:pt x="42587" y="234764"/>
                  </a:lnTo>
                  <a:lnTo>
                    <a:pt x="65234" y="194399"/>
                  </a:lnTo>
                  <a:lnTo>
                    <a:pt x="92053" y="156949"/>
                  </a:lnTo>
                  <a:lnTo>
                    <a:pt x="122729" y="122729"/>
                  </a:lnTo>
                  <a:lnTo>
                    <a:pt x="156949" y="92053"/>
                  </a:lnTo>
                  <a:lnTo>
                    <a:pt x="194399" y="65234"/>
                  </a:lnTo>
                  <a:lnTo>
                    <a:pt x="234764" y="42587"/>
                  </a:lnTo>
                  <a:lnTo>
                    <a:pt x="277731" y="24426"/>
                  </a:lnTo>
                  <a:lnTo>
                    <a:pt x="322985" y="11065"/>
                  </a:lnTo>
                  <a:lnTo>
                    <a:pt x="370213" y="2818"/>
                  </a:lnTo>
                  <a:lnTo>
                    <a:pt x="419100" y="0"/>
                  </a:lnTo>
                  <a:lnTo>
                    <a:pt x="467986" y="2818"/>
                  </a:lnTo>
                  <a:lnTo>
                    <a:pt x="515214" y="11065"/>
                  </a:lnTo>
                  <a:lnTo>
                    <a:pt x="560468" y="24426"/>
                  </a:lnTo>
                  <a:lnTo>
                    <a:pt x="603435" y="42587"/>
                  </a:lnTo>
                  <a:lnTo>
                    <a:pt x="643800" y="65234"/>
                  </a:lnTo>
                  <a:lnTo>
                    <a:pt x="681250" y="92053"/>
                  </a:lnTo>
                  <a:lnTo>
                    <a:pt x="715470" y="122729"/>
                  </a:lnTo>
                  <a:lnTo>
                    <a:pt x="746146" y="156949"/>
                  </a:lnTo>
                  <a:lnTo>
                    <a:pt x="772965" y="194399"/>
                  </a:lnTo>
                  <a:lnTo>
                    <a:pt x="795612" y="234764"/>
                  </a:lnTo>
                  <a:lnTo>
                    <a:pt x="813773" y="277731"/>
                  </a:lnTo>
                  <a:lnTo>
                    <a:pt x="827134" y="322985"/>
                  </a:lnTo>
                  <a:lnTo>
                    <a:pt x="835381" y="370213"/>
                  </a:lnTo>
                  <a:lnTo>
                    <a:pt x="838200" y="419100"/>
                  </a:lnTo>
                  <a:lnTo>
                    <a:pt x="835381" y="467986"/>
                  </a:lnTo>
                  <a:lnTo>
                    <a:pt x="827134" y="515214"/>
                  </a:lnTo>
                  <a:lnTo>
                    <a:pt x="813773" y="560468"/>
                  </a:lnTo>
                  <a:lnTo>
                    <a:pt x="795612" y="603435"/>
                  </a:lnTo>
                  <a:lnTo>
                    <a:pt x="772965" y="643800"/>
                  </a:lnTo>
                  <a:lnTo>
                    <a:pt x="746146" y="681250"/>
                  </a:lnTo>
                  <a:lnTo>
                    <a:pt x="715470" y="715470"/>
                  </a:lnTo>
                  <a:lnTo>
                    <a:pt x="681250" y="746146"/>
                  </a:lnTo>
                  <a:lnTo>
                    <a:pt x="643800" y="772965"/>
                  </a:lnTo>
                  <a:lnTo>
                    <a:pt x="603435" y="795612"/>
                  </a:lnTo>
                  <a:lnTo>
                    <a:pt x="560468" y="813773"/>
                  </a:lnTo>
                  <a:lnTo>
                    <a:pt x="515214" y="827134"/>
                  </a:lnTo>
                  <a:lnTo>
                    <a:pt x="467986" y="835381"/>
                  </a:lnTo>
                  <a:lnTo>
                    <a:pt x="419100" y="838200"/>
                  </a:lnTo>
                  <a:lnTo>
                    <a:pt x="370213" y="835381"/>
                  </a:lnTo>
                  <a:lnTo>
                    <a:pt x="322985" y="827134"/>
                  </a:lnTo>
                  <a:lnTo>
                    <a:pt x="277731" y="813773"/>
                  </a:lnTo>
                  <a:lnTo>
                    <a:pt x="234764" y="795612"/>
                  </a:lnTo>
                  <a:lnTo>
                    <a:pt x="194399" y="772965"/>
                  </a:lnTo>
                  <a:lnTo>
                    <a:pt x="156949" y="746146"/>
                  </a:lnTo>
                  <a:lnTo>
                    <a:pt x="122729" y="715470"/>
                  </a:lnTo>
                  <a:lnTo>
                    <a:pt x="92053" y="681250"/>
                  </a:lnTo>
                  <a:lnTo>
                    <a:pt x="65234" y="643800"/>
                  </a:lnTo>
                  <a:lnTo>
                    <a:pt x="42587" y="603435"/>
                  </a:lnTo>
                  <a:lnTo>
                    <a:pt x="24426" y="560468"/>
                  </a:lnTo>
                  <a:lnTo>
                    <a:pt x="11065" y="515214"/>
                  </a:lnTo>
                  <a:lnTo>
                    <a:pt x="2818" y="467986"/>
                  </a:lnTo>
                  <a:lnTo>
                    <a:pt x="0" y="419100"/>
                  </a:lnTo>
                  <a:close/>
                </a:path>
              </a:pathLst>
            </a:custGeom>
            <a:ln w="57150">
              <a:solidFill>
                <a:srgbClr val="FC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657475" y="638174"/>
              <a:ext cx="295275" cy="495300"/>
            </a:xfrm>
            <a:custGeom>
              <a:avLst/>
              <a:gdLst/>
              <a:ahLst/>
              <a:cxnLst/>
              <a:rect l="l" t="t" r="r" b="b"/>
              <a:pathLst>
                <a:path w="295275" h="495300">
                  <a:moveTo>
                    <a:pt x="57150" y="471424"/>
                  </a:moveTo>
                  <a:lnTo>
                    <a:pt x="54889" y="462203"/>
                  </a:lnTo>
                  <a:lnTo>
                    <a:pt x="48768" y="454647"/>
                  </a:lnTo>
                  <a:lnTo>
                    <a:pt x="39674" y="449554"/>
                  </a:lnTo>
                  <a:lnTo>
                    <a:pt x="28575" y="447675"/>
                  </a:lnTo>
                  <a:lnTo>
                    <a:pt x="17462" y="449554"/>
                  </a:lnTo>
                  <a:lnTo>
                    <a:pt x="8382" y="454647"/>
                  </a:lnTo>
                  <a:lnTo>
                    <a:pt x="2247" y="462203"/>
                  </a:lnTo>
                  <a:lnTo>
                    <a:pt x="0" y="471424"/>
                  </a:lnTo>
                  <a:lnTo>
                    <a:pt x="2247" y="480733"/>
                  </a:lnTo>
                  <a:lnTo>
                    <a:pt x="8382" y="488327"/>
                  </a:lnTo>
                  <a:lnTo>
                    <a:pt x="17462" y="493433"/>
                  </a:lnTo>
                  <a:lnTo>
                    <a:pt x="28575" y="495300"/>
                  </a:lnTo>
                  <a:lnTo>
                    <a:pt x="39674" y="493433"/>
                  </a:lnTo>
                  <a:lnTo>
                    <a:pt x="48768" y="488327"/>
                  </a:lnTo>
                  <a:lnTo>
                    <a:pt x="54889" y="480733"/>
                  </a:lnTo>
                  <a:lnTo>
                    <a:pt x="57150" y="471424"/>
                  </a:lnTo>
                  <a:close/>
                </a:path>
                <a:path w="295275" h="495300">
                  <a:moveTo>
                    <a:pt x="57150" y="247650"/>
                  </a:moveTo>
                  <a:lnTo>
                    <a:pt x="54889" y="236550"/>
                  </a:lnTo>
                  <a:lnTo>
                    <a:pt x="48768" y="227457"/>
                  </a:lnTo>
                  <a:lnTo>
                    <a:pt x="39674" y="221335"/>
                  </a:lnTo>
                  <a:lnTo>
                    <a:pt x="28575" y="219075"/>
                  </a:lnTo>
                  <a:lnTo>
                    <a:pt x="17462" y="221335"/>
                  </a:lnTo>
                  <a:lnTo>
                    <a:pt x="8382" y="227457"/>
                  </a:lnTo>
                  <a:lnTo>
                    <a:pt x="2247" y="236550"/>
                  </a:lnTo>
                  <a:lnTo>
                    <a:pt x="0" y="247650"/>
                  </a:lnTo>
                  <a:lnTo>
                    <a:pt x="2247" y="258762"/>
                  </a:lnTo>
                  <a:lnTo>
                    <a:pt x="8382" y="267843"/>
                  </a:lnTo>
                  <a:lnTo>
                    <a:pt x="17462" y="273977"/>
                  </a:lnTo>
                  <a:lnTo>
                    <a:pt x="28575" y="276225"/>
                  </a:lnTo>
                  <a:lnTo>
                    <a:pt x="39674" y="273977"/>
                  </a:lnTo>
                  <a:lnTo>
                    <a:pt x="48768" y="267843"/>
                  </a:lnTo>
                  <a:lnTo>
                    <a:pt x="54889" y="258762"/>
                  </a:lnTo>
                  <a:lnTo>
                    <a:pt x="57150" y="247650"/>
                  </a:lnTo>
                  <a:close/>
                </a:path>
                <a:path w="295275" h="495300">
                  <a:moveTo>
                    <a:pt x="57150" y="23749"/>
                  </a:moveTo>
                  <a:lnTo>
                    <a:pt x="54889" y="14528"/>
                  </a:lnTo>
                  <a:lnTo>
                    <a:pt x="48768" y="6972"/>
                  </a:lnTo>
                  <a:lnTo>
                    <a:pt x="39674" y="1879"/>
                  </a:lnTo>
                  <a:lnTo>
                    <a:pt x="28575" y="0"/>
                  </a:lnTo>
                  <a:lnTo>
                    <a:pt x="17462" y="1879"/>
                  </a:lnTo>
                  <a:lnTo>
                    <a:pt x="8382" y="6972"/>
                  </a:lnTo>
                  <a:lnTo>
                    <a:pt x="2247" y="14528"/>
                  </a:lnTo>
                  <a:lnTo>
                    <a:pt x="0" y="23749"/>
                  </a:lnTo>
                  <a:lnTo>
                    <a:pt x="2247" y="33058"/>
                  </a:lnTo>
                  <a:lnTo>
                    <a:pt x="8382" y="40652"/>
                  </a:lnTo>
                  <a:lnTo>
                    <a:pt x="17462" y="45758"/>
                  </a:lnTo>
                  <a:lnTo>
                    <a:pt x="28575" y="47625"/>
                  </a:lnTo>
                  <a:lnTo>
                    <a:pt x="39674" y="45758"/>
                  </a:lnTo>
                  <a:lnTo>
                    <a:pt x="48768" y="40652"/>
                  </a:lnTo>
                  <a:lnTo>
                    <a:pt x="54889" y="33058"/>
                  </a:lnTo>
                  <a:lnTo>
                    <a:pt x="57150" y="23749"/>
                  </a:lnTo>
                  <a:close/>
                </a:path>
                <a:path w="295275" h="495300">
                  <a:moveTo>
                    <a:pt x="295275" y="471424"/>
                  </a:moveTo>
                  <a:lnTo>
                    <a:pt x="293395" y="462203"/>
                  </a:lnTo>
                  <a:lnTo>
                    <a:pt x="288302" y="454647"/>
                  </a:lnTo>
                  <a:lnTo>
                    <a:pt x="280746" y="449554"/>
                  </a:lnTo>
                  <a:lnTo>
                    <a:pt x="271526" y="447675"/>
                  </a:lnTo>
                  <a:lnTo>
                    <a:pt x="262216" y="449554"/>
                  </a:lnTo>
                  <a:lnTo>
                    <a:pt x="254635" y="454647"/>
                  </a:lnTo>
                  <a:lnTo>
                    <a:pt x="249516" y="462203"/>
                  </a:lnTo>
                  <a:lnTo>
                    <a:pt x="247650" y="471424"/>
                  </a:lnTo>
                  <a:lnTo>
                    <a:pt x="249516" y="480733"/>
                  </a:lnTo>
                  <a:lnTo>
                    <a:pt x="254635" y="488327"/>
                  </a:lnTo>
                  <a:lnTo>
                    <a:pt x="262216" y="493433"/>
                  </a:lnTo>
                  <a:lnTo>
                    <a:pt x="271526" y="495300"/>
                  </a:lnTo>
                  <a:lnTo>
                    <a:pt x="280746" y="493433"/>
                  </a:lnTo>
                  <a:lnTo>
                    <a:pt x="288302" y="488327"/>
                  </a:lnTo>
                  <a:lnTo>
                    <a:pt x="293395" y="480733"/>
                  </a:lnTo>
                  <a:lnTo>
                    <a:pt x="295275" y="471424"/>
                  </a:lnTo>
                  <a:close/>
                </a:path>
                <a:path w="295275" h="495300">
                  <a:moveTo>
                    <a:pt x="295275" y="247650"/>
                  </a:moveTo>
                  <a:lnTo>
                    <a:pt x="293395" y="236550"/>
                  </a:lnTo>
                  <a:lnTo>
                    <a:pt x="288302" y="227457"/>
                  </a:lnTo>
                  <a:lnTo>
                    <a:pt x="280746" y="221335"/>
                  </a:lnTo>
                  <a:lnTo>
                    <a:pt x="271526" y="219075"/>
                  </a:lnTo>
                  <a:lnTo>
                    <a:pt x="262216" y="221335"/>
                  </a:lnTo>
                  <a:lnTo>
                    <a:pt x="254635" y="227457"/>
                  </a:lnTo>
                  <a:lnTo>
                    <a:pt x="249516" y="236550"/>
                  </a:lnTo>
                  <a:lnTo>
                    <a:pt x="247650" y="247650"/>
                  </a:lnTo>
                  <a:lnTo>
                    <a:pt x="249516" y="258762"/>
                  </a:lnTo>
                  <a:lnTo>
                    <a:pt x="254635" y="267843"/>
                  </a:lnTo>
                  <a:lnTo>
                    <a:pt x="262216" y="273977"/>
                  </a:lnTo>
                  <a:lnTo>
                    <a:pt x="271526" y="276225"/>
                  </a:lnTo>
                  <a:lnTo>
                    <a:pt x="280746" y="273977"/>
                  </a:lnTo>
                  <a:lnTo>
                    <a:pt x="288302" y="267843"/>
                  </a:lnTo>
                  <a:lnTo>
                    <a:pt x="293395" y="258762"/>
                  </a:lnTo>
                  <a:lnTo>
                    <a:pt x="295275" y="247650"/>
                  </a:lnTo>
                  <a:close/>
                </a:path>
                <a:path w="295275" h="495300">
                  <a:moveTo>
                    <a:pt x="295275" y="23749"/>
                  </a:moveTo>
                  <a:lnTo>
                    <a:pt x="293395" y="14528"/>
                  </a:lnTo>
                  <a:lnTo>
                    <a:pt x="288302" y="6972"/>
                  </a:lnTo>
                  <a:lnTo>
                    <a:pt x="280746" y="1879"/>
                  </a:lnTo>
                  <a:lnTo>
                    <a:pt x="271526" y="0"/>
                  </a:lnTo>
                  <a:lnTo>
                    <a:pt x="262216" y="1879"/>
                  </a:lnTo>
                  <a:lnTo>
                    <a:pt x="254635" y="6972"/>
                  </a:lnTo>
                  <a:lnTo>
                    <a:pt x="249516" y="14528"/>
                  </a:lnTo>
                  <a:lnTo>
                    <a:pt x="247650" y="23749"/>
                  </a:lnTo>
                  <a:lnTo>
                    <a:pt x="249516" y="33058"/>
                  </a:lnTo>
                  <a:lnTo>
                    <a:pt x="254635" y="40652"/>
                  </a:lnTo>
                  <a:lnTo>
                    <a:pt x="262216" y="45758"/>
                  </a:lnTo>
                  <a:lnTo>
                    <a:pt x="271526" y="47625"/>
                  </a:lnTo>
                  <a:lnTo>
                    <a:pt x="280746" y="45758"/>
                  </a:lnTo>
                  <a:lnTo>
                    <a:pt x="288302" y="40652"/>
                  </a:lnTo>
                  <a:lnTo>
                    <a:pt x="293395" y="33058"/>
                  </a:lnTo>
                  <a:lnTo>
                    <a:pt x="295275" y="23749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/>
          <p:nvPr/>
        </p:nvSpPr>
        <p:spPr>
          <a:xfrm>
            <a:off x="771525" y="4610100"/>
            <a:ext cx="1247775" cy="1238250"/>
          </a:xfrm>
          <a:custGeom>
            <a:avLst/>
            <a:gdLst/>
            <a:ahLst/>
            <a:cxnLst/>
            <a:rect l="l" t="t" r="r" b="b"/>
            <a:pathLst>
              <a:path w="1247775" h="1238250">
                <a:moveTo>
                  <a:pt x="628650" y="619125"/>
                </a:moveTo>
                <a:lnTo>
                  <a:pt x="0" y="619125"/>
                </a:lnTo>
                <a:lnTo>
                  <a:pt x="0" y="1238250"/>
                </a:lnTo>
                <a:lnTo>
                  <a:pt x="628650" y="1238250"/>
                </a:lnTo>
                <a:lnTo>
                  <a:pt x="628650" y="619125"/>
                </a:lnTo>
                <a:close/>
              </a:path>
              <a:path w="1247775" h="1238250">
                <a:moveTo>
                  <a:pt x="1247775" y="0"/>
                </a:moveTo>
                <a:lnTo>
                  <a:pt x="628650" y="0"/>
                </a:lnTo>
                <a:lnTo>
                  <a:pt x="628650" y="619125"/>
                </a:lnTo>
                <a:lnTo>
                  <a:pt x="1247775" y="619125"/>
                </a:lnTo>
                <a:lnTo>
                  <a:pt x="1247775" y="0"/>
                </a:lnTo>
                <a:close/>
              </a:path>
            </a:pathLst>
          </a:custGeom>
          <a:solidFill>
            <a:srgbClr val="FC9900">
              <a:alpha val="5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924800" y="5705475"/>
            <a:ext cx="1876425" cy="762000"/>
          </a:xfrm>
          <a:custGeom>
            <a:avLst/>
            <a:gdLst/>
            <a:ahLst/>
            <a:cxnLst/>
            <a:rect l="l" t="t" r="r" b="b"/>
            <a:pathLst>
              <a:path w="1876425" h="762000">
                <a:moveTo>
                  <a:pt x="938276" y="0"/>
                </a:moveTo>
                <a:lnTo>
                  <a:pt x="888787" y="1266"/>
                </a:lnTo>
                <a:lnTo>
                  <a:pt x="839948" y="5023"/>
                </a:lnTo>
                <a:lnTo>
                  <a:pt x="791819" y="11211"/>
                </a:lnTo>
                <a:lnTo>
                  <a:pt x="744461" y="19767"/>
                </a:lnTo>
                <a:lnTo>
                  <a:pt x="697935" y="30632"/>
                </a:lnTo>
                <a:lnTo>
                  <a:pt x="652300" y="43743"/>
                </a:lnTo>
                <a:lnTo>
                  <a:pt x="607618" y="59040"/>
                </a:lnTo>
                <a:lnTo>
                  <a:pt x="563948" y="76462"/>
                </a:lnTo>
                <a:lnTo>
                  <a:pt x="521351" y="95946"/>
                </a:lnTo>
                <a:lnTo>
                  <a:pt x="479887" y="117433"/>
                </a:lnTo>
                <a:lnTo>
                  <a:pt x="439618" y="140862"/>
                </a:lnTo>
                <a:lnTo>
                  <a:pt x="400602" y="166170"/>
                </a:lnTo>
                <a:lnTo>
                  <a:pt x="362902" y="193297"/>
                </a:lnTo>
                <a:lnTo>
                  <a:pt x="326577" y="222181"/>
                </a:lnTo>
                <a:lnTo>
                  <a:pt x="291687" y="252762"/>
                </a:lnTo>
                <a:lnTo>
                  <a:pt x="258294" y="284979"/>
                </a:lnTo>
                <a:lnTo>
                  <a:pt x="226457" y="318770"/>
                </a:lnTo>
                <a:lnTo>
                  <a:pt x="196236" y="354074"/>
                </a:lnTo>
                <a:lnTo>
                  <a:pt x="167694" y="390830"/>
                </a:lnTo>
                <a:lnTo>
                  <a:pt x="140889" y="428976"/>
                </a:lnTo>
                <a:lnTo>
                  <a:pt x="115882" y="468453"/>
                </a:lnTo>
                <a:lnTo>
                  <a:pt x="92734" y="509198"/>
                </a:lnTo>
                <a:lnTo>
                  <a:pt x="71506" y="551150"/>
                </a:lnTo>
                <a:lnTo>
                  <a:pt x="52256" y="594249"/>
                </a:lnTo>
                <a:lnTo>
                  <a:pt x="35047" y="638433"/>
                </a:lnTo>
                <a:lnTo>
                  <a:pt x="19939" y="683641"/>
                </a:lnTo>
                <a:lnTo>
                  <a:pt x="0" y="762000"/>
                </a:lnTo>
                <a:lnTo>
                  <a:pt x="1876425" y="762000"/>
                </a:lnTo>
                <a:lnTo>
                  <a:pt x="1856485" y="683641"/>
                </a:lnTo>
                <a:lnTo>
                  <a:pt x="1841377" y="638433"/>
                </a:lnTo>
                <a:lnTo>
                  <a:pt x="1824168" y="594249"/>
                </a:lnTo>
                <a:lnTo>
                  <a:pt x="1804919" y="551150"/>
                </a:lnTo>
                <a:lnTo>
                  <a:pt x="1783690" y="509198"/>
                </a:lnTo>
                <a:lnTo>
                  <a:pt x="1760543" y="468453"/>
                </a:lnTo>
                <a:lnTo>
                  <a:pt x="1735537" y="428976"/>
                </a:lnTo>
                <a:lnTo>
                  <a:pt x="1708733" y="390830"/>
                </a:lnTo>
                <a:lnTo>
                  <a:pt x="1680191" y="354074"/>
                </a:lnTo>
                <a:lnTo>
                  <a:pt x="1649973" y="318770"/>
                </a:lnTo>
                <a:lnTo>
                  <a:pt x="1618138" y="284979"/>
                </a:lnTo>
                <a:lnTo>
                  <a:pt x="1584747" y="252762"/>
                </a:lnTo>
                <a:lnTo>
                  <a:pt x="1549860" y="222181"/>
                </a:lnTo>
                <a:lnTo>
                  <a:pt x="1513538" y="193297"/>
                </a:lnTo>
                <a:lnTo>
                  <a:pt x="1475841" y="166170"/>
                </a:lnTo>
                <a:lnTo>
                  <a:pt x="1436831" y="140862"/>
                </a:lnTo>
                <a:lnTo>
                  <a:pt x="1396566" y="117433"/>
                </a:lnTo>
                <a:lnTo>
                  <a:pt x="1355109" y="95946"/>
                </a:lnTo>
                <a:lnTo>
                  <a:pt x="1312518" y="76462"/>
                </a:lnTo>
                <a:lnTo>
                  <a:pt x="1268856" y="59040"/>
                </a:lnTo>
                <a:lnTo>
                  <a:pt x="1224182" y="43743"/>
                </a:lnTo>
                <a:lnTo>
                  <a:pt x="1178556" y="30632"/>
                </a:lnTo>
                <a:lnTo>
                  <a:pt x="1132040" y="19767"/>
                </a:lnTo>
                <a:lnTo>
                  <a:pt x="1084693" y="11211"/>
                </a:lnTo>
                <a:lnTo>
                  <a:pt x="1036576" y="5023"/>
                </a:lnTo>
                <a:lnTo>
                  <a:pt x="987750" y="1266"/>
                </a:lnTo>
                <a:lnTo>
                  <a:pt x="938276" y="0"/>
                </a:lnTo>
                <a:close/>
              </a:path>
            </a:pathLst>
          </a:custGeom>
          <a:solidFill>
            <a:srgbClr val="FC9900">
              <a:alpha val="5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15700" y="0"/>
            <a:ext cx="466725" cy="533400"/>
            <a:chOff x="11315700" y="0"/>
            <a:chExt cx="466725" cy="533400"/>
          </a:xfrm>
        </p:grpSpPr>
        <p:sp>
          <p:nvSpPr>
            <p:cNvPr id="3" name="object 3"/>
            <p:cNvSpPr/>
            <p:nvPr/>
          </p:nvSpPr>
          <p:spPr>
            <a:xfrm>
              <a:off x="11340086" y="0"/>
              <a:ext cx="427990" cy="490855"/>
            </a:xfrm>
            <a:custGeom>
              <a:avLst/>
              <a:gdLst/>
              <a:ahLst/>
              <a:cxnLst/>
              <a:rect l="l" t="t" r="r" b="b"/>
              <a:pathLst>
                <a:path w="427990" h="490855">
                  <a:moveTo>
                    <a:pt x="427939" y="0"/>
                  </a:moveTo>
                  <a:lnTo>
                    <a:pt x="0" y="0"/>
                  </a:lnTo>
                  <a:lnTo>
                    <a:pt x="0" y="408440"/>
                  </a:lnTo>
                  <a:lnTo>
                    <a:pt x="6400" y="440517"/>
                  </a:lnTo>
                  <a:lnTo>
                    <a:pt x="23855" y="466711"/>
                  </a:lnTo>
                  <a:lnTo>
                    <a:pt x="49743" y="484372"/>
                  </a:lnTo>
                  <a:lnTo>
                    <a:pt x="81446" y="490848"/>
                  </a:lnTo>
                  <a:lnTo>
                    <a:pt x="346494" y="490848"/>
                  </a:lnTo>
                  <a:lnTo>
                    <a:pt x="378194" y="484372"/>
                  </a:lnTo>
                  <a:lnTo>
                    <a:pt x="404082" y="466711"/>
                  </a:lnTo>
                  <a:lnTo>
                    <a:pt x="421538" y="440517"/>
                  </a:lnTo>
                  <a:lnTo>
                    <a:pt x="427939" y="408440"/>
                  </a:lnTo>
                  <a:lnTo>
                    <a:pt x="427939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1315700" y="0"/>
              <a:ext cx="466725" cy="533400"/>
            </a:xfrm>
            <a:custGeom>
              <a:avLst/>
              <a:gdLst/>
              <a:ahLst/>
              <a:cxnLst/>
              <a:rect l="l" t="t" r="r" b="b"/>
              <a:pathLst>
                <a:path w="466725" h="533400">
                  <a:moveTo>
                    <a:pt x="466725" y="0"/>
                  </a:moveTo>
                  <a:lnTo>
                    <a:pt x="0" y="0"/>
                  </a:lnTo>
                  <a:lnTo>
                    <a:pt x="0" y="455549"/>
                  </a:lnTo>
                  <a:lnTo>
                    <a:pt x="6109" y="485876"/>
                  </a:lnTo>
                  <a:lnTo>
                    <a:pt x="22780" y="510619"/>
                  </a:lnTo>
                  <a:lnTo>
                    <a:pt x="47523" y="527290"/>
                  </a:lnTo>
                  <a:lnTo>
                    <a:pt x="77850" y="533400"/>
                  </a:lnTo>
                  <a:lnTo>
                    <a:pt x="388874" y="533400"/>
                  </a:lnTo>
                  <a:lnTo>
                    <a:pt x="419201" y="527290"/>
                  </a:lnTo>
                  <a:lnTo>
                    <a:pt x="443944" y="510619"/>
                  </a:lnTo>
                  <a:lnTo>
                    <a:pt x="460615" y="485876"/>
                  </a:lnTo>
                  <a:lnTo>
                    <a:pt x="466725" y="455549"/>
                  </a:lnTo>
                  <a:lnTo>
                    <a:pt x="466725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1762125" y="2619433"/>
            <a:ext cx="8288655" cy="2966720"/>
            <a:chOff x="1762125" y="2619433"/>
            <a:chExt cx="8288655" cy="29667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57400" y="2619433"/>
              <a:ext cx="4216146" cy="2966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2827" y="2619433"/>
              <a:ext cx="3687773" cy="29663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2125" y="5000688"/>
              <a:ext cx="2281301" cy="4048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9275" y="5019738"/>
              <a:ext cx="2157476" cy="39528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28800" y="5029200"/>
              <a:ext cx="2152650" cy="276225"/>
            </a:xfrm>
            <a:custGeom>
              <a:avLst/>
              <a:gdLst/>
              <a:ahLst/>
              <a:cxnLst/>
              <a:rect l="l" t="t" r="r" b="b"/>
              <a:pathLst>
                <a:path w="2152650" h="276225">
                  <a:moveTo>
                    <a:pt x="2106549" y="0"/>
                  </a:moveTo>
                  <a:lnTo>
                    <a:pt x="46100" y="0"/>
                  </a:lnTo>
                  <a:lnTo>
                    <a:pt x="28128" y="3613"/>
                  </a:lnTo>
                  <a:lnTo>
                    <a:pt x="13477" y="13477"/>
                  </a:lnTo>
                  <a:lnTo>
                    <a:pt x="3613" y="28128"/>
                  </a:lnTo>
                  <a:lnTo>
                    <a:pt x="0" y="46100"/>
                  </a:lnTo>
                  <a:lnTo>
                    <a:pt x="0" y="230124"/>
                  </a:lnTo>
                  <a:lnTo>
                    <a:pt x="3613" y="248096"/>
                  </a:lnTo>
                  <a:lnTo>
                    <a:pt x="13477" y="262747"/>
                  </a:lnTo>
                  <a:lnTo>
                    <a:pt x="28128" y="272611"/>
                  </a:lnTo>
                  <a:lnTo>
                    <a:pt x="46100" y="276225"/>
                  </a:lnTo>
                  <a:lnTo>
                    <a:pt x="2106549" y="276225"/>
                  </a:lnTo>
                  <a:lnTo>
                    <a:pt x="2124521" y="272611"/>
                  </a:lnTo>
                  <a:lnTo>
                    <a:pt x="2139172" y="262747"/>
                  </a:lnTo>
                  <a:lnTo>
                    <a:pt x="2149036" y="248096"/>
                  </a:lnTo>
                  <a:lnTo>
                    <a:pt x="2152650" y="230124"/>
                  </a:lnTo>
                  <a:lnTo>
                    <a:pt x="2152650" y="46100"/>
                  </a:lnTo>
                  <a:lnTo>
                    <a:pt x="2149036" y="28128"/>
                  </a:lnTo>
                  <a:lnTo>
                    <a:pt x="2139172" y="13477"/>
                  </a:lnTo>
                  <a:lnTo>
                    <a:pt x="2124521" y="3613"/>
                  </a:lnTo>
                  <a:lnTo>
                    <a:pt x="2106549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3257550" y="600011"/>
            <a:ext cx="5672455" cy="909955"/>
            <a:chOff x="3257550" y="600011"/>
            <a:chExt cx="5672455" cy="90995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7550" y="600011"/>
              <a:ext cx="5672201" cy="8524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7175" y="647636"/>
              <a:ext cx="4043426" cy="86201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324225" y="628649"/>
              <a:ext cx="5543550" cy="723900"/>
            </a:xfrm>
            <a:custGeom>
              <a:avLst/>
              <a:gdLst/>
              <a:ahLst/>
              <a:cxnLst/>
              <a:rect l="l" t="t" r="r" b="b"/>
              <a:pathLst>
                <a:path w="5543550" h="723900">
                  <a:moveTo>
                    <a:pt x="542290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5422900" y="723900"/>
                  </a:lnTo>
                  <a:lnTo>
                    <a:pt x="5469880" y="714424"/>
                  </a:lnTo>
                  <a:lnTo>
                    <a:pt x="5508228" y="688578"/>
                  </a:lnTo>
                  <a:lnTo>
                    <a:pt x="5534074" y="650230"/>
                  </a:lnTo>
                  <a:lnTo>
                    <a:pt x="5543550" y="603250"/>
                  </a:lnTo>
                  <a:lnTo>
                    <a:pt x="5543550" y="120650"/>
                  </a:lnTo>
                  <a:lnTo>
                    <a:pt x="5534074" y="73669"/>
                  </a:lnTo>
                  <a:lnTo>
                    <a:pt x="5508228" y="35321"/>
                  </a:lnTo>
                  <a:lnTo>
                    <a:pt x="5469880" y="9475"/>
                  </a:lnTo>
                  <a:lnTo>
                    <a:pt x="542290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3543300">
              <a:lnSpc>
                <a:spcPct val="100000"/>
              </a:lnSpc>
              <a:spcBef>
                <a:spcPts val="125"/>
              </a:spcBef>
            </a:pPr>
            <a:r>
              <a:rPr dirty="0" spc="95"/>
              <a:t>Challenges</a:t>
            </a:r>
            <a:r>
              <a:rPr dirty="0" spc="-25"/>
              <a:t> </a:t>
            </a:r>
            <a:r>
              <a:rPr dirty="0"/>
              <a:t>&amp;</a:t>
            </a:r>
            <a:r>
              <a:rPr dirty="0" spc="-40"/>
              <a:t> </a:t>
            </a:r>
            <a:r>
              <a:rPr dirty="0" spc="45"/>
              <a:t>Risks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75347" y="1667827"/>
            <a:ext cx="1044130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Despite</a:t>
            </a:r>
            <a:r>
              <a:rPr dirty="0" sz="1050" spc="-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continuous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growth,</a:t>
            </a:r>
            <a:r>
              <a:rPr dirty="0" sz="1050" spc="-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10">
                <a:solidFill>
                  <a:srgbClr val="888888"/>
                </a:solidFill>
                <a:latin typeface="Tahoma"/>
                <a:cs typeface="Tahoma"/>
              </a:rPr>
              <a:t>Amazon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faces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rising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competitive,</a:t>
            </a:r>
            <a:r>
              <a:rPr dirty="0" sz="1050" spc="-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regulatory,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operational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challenges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that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00">
                <a:solidFill>
                  <a:srgbClr val="888888"/>
                </a:solidFill>
                <a:latin typeface="Tahoma"/>
                <a:cs typeface="Tahoma"/>
              </a:rPr>
              <a:t>may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influence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its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profitability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global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strategy.</a:t>
            </a:r>
            <a:endParaRPr sz="105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838575" y="2104961"/>
            <a:ext cx="2281555" cy="414655"/>
            <a:chOff x="3838575" y="2104961"/>
            <a:chExt cx="2281555" cy="414655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38575" y="2104961"/>
              <a:ext cx="2281301" cy="3952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00525" y="2124011"/>
              <a:ext cx="1557274" cy="39528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905250" y="2133599"/>
              <a:ext cx="2152650" cy="266700"/>
            </a:xfrm>
            <a:custGeom>
              <a:avLst/>
              <a:gdLst/>
              <a:ahLst/>
              <a:cxnLst/>
              <a:rect l="l" t="t" r="r" b="b"/>
              <a:pathLst>
                <a:path w="2152650" h="266700">
                  <a:moveTo>
                    <a:pt x="2108200" y="0"/>
                  </a:moveTo>
                  <a:lnTo>
                    <a:pt x="44450" y="0"/>
                  </a:lnTo>
                  <a:lnTo>
                    <a:pt x="27164" y="3498"/>
                  </a:lnTo>
                  <a:lnTo>
                    <a:pt x="13033" y="13033"/>
                  </a:lnTo>
                  <a:lnTo>
                    <a:pt x="3498" y="27164"/>
                  </a:lnTo>
                  <a:lnTo>
                    <a:pt x="0" y="44450"/>
                  </a:lnTo>
                  <a:lnTo>
                    <a:pt x="0" y="222250"/>
                  </a:lnTo>
                  <a:lnTo>
                    <a:pt x="3498" y="239535"/>
                  </a:lnTo>
                  <a:lnTo>
                    <a:pt x="13033" y="253666"/>
                  </a:lnTo>
                  <a:lnTo>
                    <a:pt x="27164" y="263201"/>
                  </a:lnTo>
                  <a:lnTo>
                    <a:pt x="44450" y="266700"/>
                  </a:lnTo>
                  <a:lnTo>
                    <a:pt x="2108200" y="266700"/>
                  </a:lnTo>
                  <a:lnTo>
                    <a:pt x="2125485" y="263201"/>
                  </a:lnTo>
                  <a:lnTo>
                    <a:pt x="2139616" y="253666"/>
                  </a:lnTo>
                  <a:lnTo>
                    <a:pt x="2149151" y="239535"/>
                  </a:lnTo>
                  <a:lnTo>
                    <a:pt x="2152650" y="222250"/>
                  </a:lnTo>
                  <a:lnTo>
                    <a:pt x="2152650" y="44450"/>
                  </a:lnTo>
                  <a:lnTo>
                    <a:pt x="2149151" y="27164"/>
                  </a:lnTo>
                  <a:lnTo>
                    <a:pt x="2139616" y="13033"/>
                  </a:lnTo>
                  <a:lnTo>
                    <a:pt x="2125485" y="3498"/>
                  </a:lnTo>
                  <a:lnTo>
                    <a:pt x="2108200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335145" y="2179891"/>
            <a:ext cx="1300480" cy="174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950" b="1">
                <a:solidFill>
                  <a:srgbClr val="FFFFFF"/>
                </a:solidFill>
                <a:latin typeface="Tahoma"/>
                <a:cs typeface="Tahoma"/>
              </a:rPr>
              <a:t>Rising</a:t>
            </a:r>
            <a:r>
              <a:rPr dirty="0" sz="950" spc="2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40" b="1">
                <a:solidFill>
                  <a:srgbClr val="FFFFFF"/>
                </a:solidFill>
                <a:latin typeface="Tahoma"/>
                <a:cs typeface="Tahoma"/>
              </a:rPr>
              <a:t>Competition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55800" y="5083175"/>
            <a:ext cx="1901825" cy="1739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950" spc="20" b="1">
                <a:solidFill>
                  <a:srgbClr val="FFFFFF"/>
                </a:solidFill>
                <a:latin typeface="Tahoma"/>
                <a:cs typeface="Tahoma"/>
              </a:rPr>
              <a:t>Regulatory</a:t>
            </a:r>
            <a:r>
              <a:rPr dirty="0" sz="950" spc="12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20" b="1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dirty="0" sz="950" spc="6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20" b="1">
                <a:solidFill>
                  <a:srgbClr val="FFFFFF"/>
                </a:solidFill>
                <a:latin typeface="Tahoma"/>
                <a:cs typeface="Tahoma"/>
              </a:rPr>
              <a:t>Legal</a:t>
            </a:r>
            <a:r>
              <a:rPr dirty="0" sz="950" spc="21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35" b="1">
                <a:solidFill>
                  <a:srgbClr val="FFFFFF"/>
                </a:solidFill>
                <a:latin typeface="Tahoma"/>
                <a:cs typeface="Tahoma"/>
              </a:rPr>
              <a:t>Pressure</a:t>
            </a:r>
            <a:endParaRPr sz="95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991225" y="5000688"/>
            <a:ext cx="2272030" cy="414655"/>
            <a:chOff x="5991225" y="5000688"/>
            <a:chExt cx="2272030" cy="414655"/>
          </a:xfrm>
        </p:grpSpPr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91225" y="5000688"/>
              <a:ext cx="2271776" cy="404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29350" y="5019738"/>
              <a:ext cx="1805051" cy="39528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057900" y="5029200"/>
              <a:ext cx="2143125" cy="276225"/>
            </a:xfrm>
            <a:custGeom>
              <a:avLst/>
              <a:gdLst/>
              <a:ahLst/>
              <a:cxnLst/>
              <a:rect l="l" t="t" r="r" b="b"/>
              <a:pathLst>
                <a:path w="2143125" h="276225">
                  <a:moveTo>
                    <a:pt x="2097024" y="0"/>
                  </a:moveTo>
                  <a:lnTo>
                    <a:pt x="46100" y="0"/>
                  </a:lnTo>
                  <a:lnTo>
                    <a:pt x="28128" y="3613"/>
                  </a:lnTo>
                  <a:lnTo>
                    <a:pt x="13477" y="13477"/>
                  </a:lnTo>
                  <a:lnTo>
                    <a:pt x="3613" y="28128"/>
                  </a:lnTo>
                  <a:lnTo>
                    <a:pt x="0" y="46100"/>
                  </a:lnTo>
                  <a:lnTo>
                    <a:pt x="0" y="230124"/>
                  </a:lnTo>
                  <a:lnTo>
                    <a:pt x="3613" y="248096"/>
                  </a:lnTo>
                  <a:lnTo>
                    <a:pt x="13477" y="262747"/>
                  </a:lnTo>
                  <a:lnTo>
                    <a:pt x="28128" y="272611"/>
                  </a:lnTo>
                  <a:lnTo>
                    <a:pt x="46100" y="276225"/>
                  </a:lnTo>
                  <a:lnTo>
                    <a:pt x="2097024" y="276225"/>
                  </a:lnTo>
                  <a:lnTo>
                    <a:pt x="2114996" y="272611"/>
                  </a:lnTo>
                  <a:lnTo>
                    <a:pt x="2129647" y="262747"/>
                  </a:lnTo>
                  <a:lnTo>
                    <a:pt x="2139511" y="248096"/>
                  </a:lnTo>
                  <a:lnTo>
                    <a:pt x="2143125" y="230124"/>
                  </a:lnTo>
                  <a:lnTo>
                    <a:pt x="2143125" y="46100"/>
                  </a:lnTo>
                  <a:lnTo>
                    <a:pt x="2139511" y="28128"/>
                  </a:lnTo>
                  <a:lnTo>
                    <a:pt x="2129647" y="13477"/>
                  </a:lnTo>
                  <a:lnTo>
                    <a:pt x="2114996" y="3613"/>
                  </a:lnTo>
                  <a:lnTo>
                    <a:pt x="2097024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6361684" y="5083175"/>
            <a:ext cx="1546860" cy="1739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950" spc="50" b="1">
                <a:solidFill>
                  <a:srgbClr val="FFFFFF"/>
                </a:solidFill>
                <a:latin typeface="Tahoma"/>
                <a:cs typeface="Tahoma"/>
              </a:rPr>
              <a:t>Labor</a:t>
            </a:r>
            <a:r>
              <a:rPr dirty="0" sz="950" spc="-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b="1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dirty="0" sz="950" spc="6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45" b="1">
                <a:solidFill>
                  <a:srgbClr val="FFFFFF"/>
                </a:solidFill>
                <a:latin typeface="Tahoma"/>
                <a:cs typeface="Tahoma"/>
              </a:rPr>
              <a:t>Logistics</a:t>
            </a:r>
            <a:r>
              <a:rPr dirty="0" sz="95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-20" b="1">
                <a:solidFill>
                  <a:srgbClr val="FFFFFF"/>
                </a:solidFill>
                <a:latin typeface="Tahoma"/>
                <a:cs typeface="Tahoma"/>
              </a:rPr>
              <a:t>Costs</a:t>
            </a:r>
            <a:endParaRPr sz="950">
              <a:latin typeface="Tahoma"/>
              <a:cs typeface="Tahom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058150" y="2104961"/>
            <a:ext cx="2281555" cy="414655"/>
            <a:chOff x="8058150" y="2104961"/>
            <a:chExt cx="2281555" cy="414655"/>
          </a:xfrm>
        </p:grpSpPr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58150" y="2104961"/>
              <a:ext cx="2281301" cy="39528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15325" y="2124011"/>
              <a:ext cx="1757426" cy="39528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124825" y="2133599"/>
              <a:ext cx="2152650" cy="266700"/>
            </a:xfrm>
            <a:custGeom>
              <a:avLst/>
              <a:gdLst/>
              <a:ahLst/>
              <a:cxnLst/>
              <a:rect l="l" t="t" r="r" b="b"/>
              <a:pathLst>
                <a:path w="2152650" h="266700">
                  <a:moveTo>
                    <a:pt x="2108200" y="0"/>
                  </a:moveTo>
                  <a:lnTo>
                    <a:pt x="44450" y="0"/>
                  </a:lnTo>
                  <a:lnTo>
                    <a:pt x="27164" y="3498"/>
                  </a:lnTo>
                  <a:lnTo>
                    <a:pt x="13033" y="13033"/>
                  </a:lnTo>
                  <a:lnTo>
                    <a:pt x="3498" y="27164"/>
                  </a:lnTo>
                  <a:lnTo>
                    <a:pt x="0" y="44450"/>
                  </a:lnTo>
                  <a:lnTo>
                    <a:pt x="0" y="222250"/>
                  </a:lnTo>
                  <a:lnTo>
                    <a:pt x="3498" y="239535"/>
                  </a:lnTo>
                  <a:lnTo>
                    <a:pt x="13033" y="253666"/>
                  </a:lnTo>
                  <a:lnTo>
                    <a:pt x="27164" y="263201"/>
                  </a:lnTo>
                  <a:lnTo>
                    <a:pt x="44450" y="266700"/>
                  </a:lnTo>
                  <a:lnTo>
                    <a:pt x="2108200" y="266700"/>
                  </a:lnTo>
                  <a:lnTo>
                    <a:pt x="2125485" y="263201"/>
                  </a:lnTo>
                  <a:lnTo>
                    <a:pt x="2139616" y="253666"/>
                  </a:lnTo>
                  <a:lnTo>
                    <a:pt x="2149151" y="239535"/>
                  </a:lnTo>
                  <a:lnTo>
                    <a:pt x="2152650" y="222250"/>
                  </a:lnTo>
                  <a:lnTo>
                    <a:pt x="2152650" y="44450"/>
                  </a:lnTo>
                  <a:lnTo>
                    <a:pt x="2149151" y="27164"/>
                  </a:lnTo>
                  <a:lnTo>
                    <a:pt x="2139616" y="13033"/>
                  </a:lnTo>
                  <a:lnTo>
                    <a:pt x="2125485" y="3498"/>
                  </a:lnTo>
                  <a:lnTo>
                    <a:pt x="2108200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8455025" y="2179891"/>
            <a:ext cx="1498600" cy="174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950" spc="75" b="1">
                <a:solidFill>
                  <a:srgbClr val="FFFFFF"/>
                </a:solidFill>
                <a:latin typeface="Tahoma"/>
                <a:cs typeface="Tahoma"/>
              </a:rPr>
              <a:t>Economic</a:t>
            </a:r>
            <a:r>
              <a:rPr dirty="0" sz="950" spc="-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-10" b="1">
                <a:solidFill>
                  <a:srgbClr val="FFFFFF"/>
                </a:solidFill>
                <a:latin typeface="Tahoma"/>
                <a:cs typeface="Tahoma"/>
              </a:rPr>
              <a:t>Uncertainty</a:t>
            </a:r>
            <a:endParaRPr sz="950">
              <a:latin typeface="Tahoma"/>
              <a:cs typeface="Tahoma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027301" y="5422328"/>
            <a:ext cx="1763395" cy="67246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1905">
              <a:lnSpc>
                <a:spcPct val="101299"/>
              </a:lnSpc>
              <a:spcBef>
                <a:spcPts val="85"/>
              </a:spcBef>
            </a:pP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Antitrust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investigations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stricter</a:t>
            </a:r>
            <a:r>
              <a:rPr dirty="0" sz="1050" spc="-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data</a:t>
            </a:r>
            <a:r>
              <a:rPr dirty="0" sz="1050" spc="-4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laws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in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major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markets</a:t>
            </a:r>
            <a:r>
              <a:rPr dirty="0" sz="1050" spc="-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could</a:t>
            </a:r>
            <a:r>
              <a:rPr dirty="0" sz="1050" spc="-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limit 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expansion.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51955" y="5422328"/>
            <a:ext cx="1765300" cy="67246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 indent="7620">
              <a:lnSpc>
                <a:spcPct val="101299"/>
              </a:lnSpc>
              <a:spcBef>
                <a:spcPts val="85"/>
              </a:spcBef>
            </a:pP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Warehouse</a:t>
            </a:r>
            <a:r>
              <a:rPr dirty="0" sz="1050" spc="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operations, </a:t>
            </a:r>
            <a:r>
              <a:rPr dirty="0" sz="1050" spc="100">
                <a:solidFill>
                  <a:srgbClr val="888888"/>
                </a:solidFill>
                <a:latin typeface="Tahoma"/>
                <a:cs typeface="Tahoma"/>
              </a:rPr>
              <a:t>wage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increases,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and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automation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investments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continue</a:t>
            </a:r>
            <a:r>
              <a:rPr dirty="0" sz="1050" spc="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to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drive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10">
                <a:solidFill>
                  <a:srgbClr val="888888"/>
                </a:solidFill>
                <a:latin typeface="Tahoma"/>
                <a:cs typeface="Tahoma"/>
              </a:rPr>
              <a:t>up</a:t>
            </a:r>
            <a:r>
              <a:rPr dirty="0" sz="1050" spc="-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costs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50259" y="2519362"/>
            <a:ext cx="2250440" cy="67246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10160">
              <a:lnSpc>
                <a:spcPct val="101299"/>
              </a:lnSpc>
              <a:spcBef>
                <a:spcPts val="85"/>
              </a:spcBef>
            </a:pP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Strong</a:t>
            </a:r>
            <a:r>
              <a:rPr dirty="0" sz="1050" spc="-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rivals</a:t>
            </a:r>
            <a:r>
              <a:rPr dirty="0" sz="1050" spc="-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in</a:t>
            </a:r>
            <a:r>
              <a:rPr dirty="0" sz="1050" spc="-1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retail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(Walmart),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cloud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(Microsoft</a:t>
            </a:r>
            <a:r>
              <a:rPr dirty="0" sz="1050" spc="-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Azure,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Google 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Cloud),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 media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(Netflix,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 Apple)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intensify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the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race</a:t>
            </a:r>
            <a:r>
              <a:rPr dirty="0" sz="1050" spc="-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for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innovation.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167369" y="2519362"/>
            <a:ext cx="2068830" cy="67246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-1270">
              <a:lnSpc>
                <a:spcPct val="101299"/>
              </a:lnSpc>
              <a:spcBef>
                <a:spcPts val="85"/>
              </a:spcBef>
            </a:pP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Global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inflation</a:t>
            </a:r>
            <a:r>
              <a:rPr dirty="0" sz="1050" spc="-1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currency volatility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00">
                <a:solidFill>
                  <a:srgbClr val="888888"/>
                </a:solidFill>
                <a:latin typeface="Tahoma"/>
                <a:cs typeface="Tahoma"/>
              </a:rPr>
              <a:t>may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dampen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consumer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spending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profit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margins.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640964" y="3308730"/>
            <a:ext cx="356870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-195" b="1">
                <a:solidFill>
                  <a:srgbClr val="888888"/>
                </a:solidFill>
                <a:latin typeface="Tahoma"/>
                <a:cs typeface="Tahoma"/>
              </a:rPr>
              <a:t>01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784725" y="4511103"/>
            <a:ext cx="4178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888888"/>
                </a:solidFill>
                <a:latin typeface="Tahoma"/>
                <a:cs typeface="Tahoma"/>
              </a:rPr>
              <a:t>02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20865" y="3303904"/>
            <a:ext cx="418465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-25" b="1">
                <a:solidFill>
                  <a:srgbClr val="888888"/>
                </a:solidFill>
                <a:latin typeface="Tahoma"/>
                <a:cs typeface="Tahoma"/>
              </a:rPr>
              <a:t>03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052306" y="4511103"/>
            <a:ext cx="4476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5" b="1">
                <a:solidFill>
                  <a:srgbClr val="888888"/>
                </a:solidFill>
                <a:latin typeface="Tahoma"/>
                <a:cs typeface="Tahoma"/>
              </a:rPr>
              <a:t>04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448795" y="127952"/>
            <a:ext cx="21082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40" b="1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2028825" y="600011"/>
            <a:ext cx="8129905" cy="909955"/>
            <a:chOff x="2028825" y="600011"/>
            <a:chExt cx="8129905" cy="9099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825" y="600011"/>
              <a:ext cx="8129651" cy="8524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8875" y="647636"/>
              <a:ext cx="7339076" cy="8620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95500" y="628649"/>
              <a:ext cx="8001000" cy="723900"/>
            </a:xfrm>
            <a:custGeom>
              <a:avLst/>
              <a:gdLst/>
              <a:ahLst/>
              <a:cxnLst/>
              <a:rect l="l" t="t" r="r" b="b"/>
              <a:pathLst>
                <a:path w="8001000" h="723900">
                  <a:moveTo>
                    <a:pt x="788035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7880350" y="723900"/>
                  </a:lnTo>
                  <a:lnTo>
                    <a:pt x="7927330" y="714424"/>
                  </a:lnTo>
                  <a:lnTo>
                    <a:pt x="7965678" y="688578"/>
                  </a:lnTo>
                  <a:lnTo>
                    <a:pt x="7991524" y="650230"/>
                  </a:lnTo>
                  <a:lnTo>
                    <a:pt x="8001000" y="603250"/>
                  </a:lnTo>
                  <a:lnTo>
                    <a:pt x="8001000" y="120650"/>
                  </a:lnTo>
                  <a:lnTo>
                    <a:pt x="7991524" y="73669"/>
                  </a:lnTo>
                  <a:lnTo>
                    <a:pt x="7965678" y="35321"/>
                  </a:lnTo>
                  <a:lnTo>
                    <a:pt x="7927330" y="9475"/>
                  </a:lnTo>
                  <a:lnTo>
                    <a:pt x="788035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899920">
              <a:lnSpc>
                <a:spcPct val="100000"/>
              </a:lnSpc>
              <a:spcBef>
                <a:spcPts val="125"/>
              </a:spcBef>
            </a:pPr>
            <a:r>
              <a:rPr dirty="0" spc="85"/>
              <a:t>Key</a:t>
            </a:r>
            <a:r>
              <a:rPr dirty="0" spc="100"/>
              <a:t> </a:t>
            </a:r>
            <a:r>
              <a:rPr dirty="0" spc="75"/>
              <a:t>Takeaways</a:t>
            </a:r>
            <a:r>
              <a:rPr dirty="0" spc="130"/>
              <a:t> </a:t>
            </a:r>
            <a:r>
              <a:rPr dirty="0" spc="-509"/>
              <a:t>/</a:t>
            </a:r>
            <a:r>
              <a:rPr dirty="0" spc="-10"/>
              <a:t> </a:t>
            </a:r>
            <a:r>
              <a:rPr dirty="0" spc="75"/>
              <a:t>Strategic</a:t>
            </a:r>
            <a:r>
              <a:rPr dirty="0" spc="30"/>
              <a:t> </a:t>
            </a:r>
            <a:r>
              <a:rPr dirty="0" spc="105"/>
              <a:t>Summary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4475" y="3448050"/>
            <a:ext cx="95250" cy="952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716151" y="3388677"/>
            <a:ext cx="1895475" cy="3479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85"/>
              </a:spcBef>
            </a:pP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Customer</a:t>
            </a:r>
            <a:r>
              <a:rPr dirty="0" sz="1050" spc="-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Obsession”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as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the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core</a:t>
            </a:r>
            <a:r>
              <a:rPr dirty="0" sz="1050" spc="-1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leadership</a:t>
            </a:r>
            <a:r>
              <a:rPr dirty="0" sz="1050" spc="1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principle</a:t>
            </a:r>
            <a:endParaRPr sz="10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66800" y="2590736"/>
            <a:ext cx="2967355" cy="614680"/>
            <a:chOff x="1066800" y="2590736"/>
            <a:chExt cx="2967355" cy="61468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800" y="2590736"/>
              <a:ext cx="2967101" cy="61436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5900" y="2695511"/>
              <a:ext cx="2138426" cy="4429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33475" y="2619374"/>
              <a:ext cx="2838450" cy="485775"/>
            </a:xfrm>
            <a:custGeom>
              <a:avLst/>
              <a:gdLst/>
              <a:ahLst/>
              <a:cxnLst/>
              <a:rect l="l" t="t" r="r" b="b"/>
              <a:pathLst>
                <a:path w="2838450" h="485775">
                  <a:moveTo>
                    <a:pt x="2757424" y="0"/>
                  </a:moveTo>
                  <a:lnTo>
                    <a:pt x="80962" y="0"/>
                  </a:lnTo>
                  <a:lnTo>
                    <a:pt x="49447" y="6355"/>
                  </a:lnTo>
                  <a:lnTo>
                    <a:pt x="23712" y="23701"/>
                  </a:lnTo>
                  <a:lnTo>
                    <a:pt x="6362" y="49452"/>
                  </a:lnTo>
                  <a:lnTo>
                    <a:pt x="0" y="81025"/>
                  </a:lnTo>
                  <a:lnTo>
                    <a:pt x="0" y="404749"/>
                  </a:lnTo>
                  <a:lnTo>
                    <a:pt x="6362" y="436322"/>
                  </a:lnTo>
                  <a:lnTo>
                    <a:pt x="23712" y="462073"/>
                  </a:lnTo>
                  <a:lnTo>
                    <a:pt x="49447" y="479419"/>
                  </a:lnTo>
                  <a:lnTo>
                    <a:pt x="80962" y="485775"/>
                  </a:lnTo>
                  <a:lnTo>
                    <a:pt x="2757424" y="485775"/>
                  </a:lnTo>
                  <a:lnTo>
                    <a:pt x="2788997" y="479419"/>
                  </a:lnTo>
                  <a:lnTo>
                    <a:pt x="2814748" y="462073"/>
                  </a:lnTo>
                  <a:lnTo>
                    <a:pt x="2832094" y="436322"/>
                  </a:lnTo>
                  <a:lnTo>
                    <a:pt x="2838450" y="404749"/>
                  </a:lnTo>
                  <a:lnTo>
                    <a:pt x="2838450" y="81025"/>
                  </a:lnTo>
                  <a:lnTo>
                    <a:pt x="2832094" y="49452"/>
                  </a:lnTo>
                  <a:lnTo>
                    <a:pt x="2814748" y="23701"/>
                  </a:lnTo>
                  <a:lnTo>
                    <a:pt x="2788997" y="6355"/>
                  </a:lnTo>
                  <a:lnTo>
                    <a:pt x="2757424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630679" y="2753359"/>
            <a:ext cx="185991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Tahoma"/>
                <a:cs typeface="Tahoma"/>
              </a:rPr>
              <a:t>Customer-Centric</a:t>
            </a:r>
            <a:r>
              <a:rPr dirty="0" sz="1200" spc="90" b="1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dirty="0" sz="1200" spc="35" b="1">
                <a:solidFill>
                  <a:srgbClr val="FFFFFF"/>
                </a:solidFill>
                <a:latin typeface="Tahoma"/>
                <a:cs typeface="Tahoma"/>
              </a:rPr>
              <a:t>DNA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4475" y="4057650"/>
            <a:ext cx="95250" cy="8572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716151" y="3995356"/>
            <a:ext cx="1882775" cy="348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Data-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driven</a:t>
            </a:r>
            <a:r>
              <a:rPr dirty="0" sz="1050" spc="-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personalization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enhances</a:t>
            </a:r>
            <a:r>
              <a:rPr dirty="0" sz="1050" spc="1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loyalty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4475" y="4657725"/>
            <a:ext cx="95250" cy="9525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716151" y="4602162"/>
            <a:ext cx="1925955" cy="348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Continuous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improvement</a:t>
            </a:r>
            <a:r>
              <a:rPr dirty="0" sz="1050" spc="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25">
                <a:solidFill>
                  <a:srgbClr val="888888"/>
                </a:solidFill>
                <a:latin typeface="Tahoma"/>
                <a:cs typeface="Tahoma"/>
              </a:rPr>
              <a:t>of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user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experience</a:t>
            </a:r>
            <a:endParaRPr sz="105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610100" y="2590736"/>
            <a:ext cx="2967355" cy="614680"/>
            <a:chOff x="4610100" y="2590736"/>
            <a:chExt cx="2967355" cy="61468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0100" y="2590736"/>
              <a:ext cx="2967101" cy="61436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2550" y="2695511"/>
              <a:ext cx="1862201" cy="44291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676775" y="2619374"/>
              <a:ext cx="2838450" cy="485775"/>
            </a:xfrm>
            <a:custGeom>
              <a:avLst/>
              <a:gdLst/>
              <a:ahLst/>
              <a:cxnLst/>
              <a:rect l="l" t="t" r="r" b="b"/>
              <a:pathLst>
                <a:path w="2838450" h="485775">
                  <a:moveTo>
                    <a:pt x="2757551" y="0"/>
                  </a:moveTo>
                  <a:lnTo>
                    <a:pt x="81025" y="0"/>
                  </a:lnTo>
                  <a:lnTo>
                    <a:pt x="49452" y="6355"/>
                  </a:lnTo>
                  <a:lnTo>
                    <a:pt x="23701" y="23701"/>
                  </a:lnTo>
                  <a:lnTo>
                    <a:pt x="6355" y="49452"/>
                  </a:lnTo>
                  <a:lnTo>
                    <a:pt x="0" y="81025"/>
                  </a:lnTo>
                  <a:lnTo>
                    <a:pt x="0" y="404749"/>
                  </a:lnTo>
                  <a:lnTo>
                    <a:pt x="6355" y="436322"/>
                  </a:lnTo>
                  <a:lnTo>
                    <a:pt x="23701" y="462073"/>
                  </a:lnTo>
                  <a:lnTo>
                    <a:pt x="49452" y="479419"/>
                  </a:lnTo>
                  <a:lnTo>
                    <a:pt x="81025" y="485775"/>
                  </a:lnTo>
                  <a:lnTo>
                    <a:pt x="2757551" y="485775"/>
                  </a:lnTo>
                  <a:lnTo>
                    <a:pt x="2789050" y="479419"/>
                  </a:lnTo>
                  <a:lnTo>
                    <a:pt x="2814764" y="462073"/>
                  </a:lnTo>
                  <a:lnTo>
                    <a:pt x="2832096" y="436322"/>
                  </a:lnTo>
                  <a:lnTo>
                    <a:pt x="2838450" y="404749"/>
                  </a:lnTo>
                  <a:lnTo>
                    <a:pt x="2838450" y="81025"/>
                  </a:lnTo>
                  <a:lnTo>
                    <a:pt x="2832096" y="49452"/>
                  </a:lnTo>
                  <a:lnTo>
                    <a:pt x="2814764" y="23701"/>
                  </a:lnTo>
                  <a:lnTo>
                    <a:pt x="2789050" y="6355"/>
                  </a:lnTo>
                  <a:lnTo>
                    <a:pt x="2757551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5308980" y="2753359"/>
            <a:ext cx="15786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Tahoma"/>
                <a:cs typeface="Tahoma"/>
              </a:rPr>
              <a:t>Technology</a:t>
            </a:r>
            <a:r>
              <a:rPr dirty="0" sz="1200" spc="16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dirty="0" sz="1200" spc="16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ahoma"/>
                <a:cs typeface="Tahoma"/>
              </a:rPr>
              <a:t>Scale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153400" y="2590736"/>
            <a:ext cx="2967355" cy="614680"/>
            <a:chOff x="8153400" y="2590736"/>
            <a:chExt cx="2967355" cy="614680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53400" y="2590736"/>
              <a:ext cx="2967101" cy="6143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96325" y="2695511"/>
              <a:ext cx="1881251" cy="44291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220075" y="2619374"/>
              <a:ext cx="2838450" cy="485775"/>
            </a:xfrm>
            <a:custGeom>
              <a:avLst/>
              <a:gdLst/>
              <a:ahLst/>
              <a:cxnLst/>
              <a:rect l="l" t="t" r="r" b="b"/>
              <a:pathLst>
                <a:path w="2838450" h="485775">
                  <a:moveTo>
                    <a:pt x="2757551" y="0"/>
                  </a:moveTo>
                  <a:lnTo>
                    <a:pt x="81025" y="0"/>
                  </a:lnTo>
                  <a:lnTo>
                    <a:pt x="49452" y="6355"/>
                  </a:lnTo>
                  <a:lnTo>
                    <a:pt x="23701" y="23701"/>
                  </a:lnTo>
                  <a:lnTo>
                    <a:pt x="6355" y="49452"/>
                  </a:lnTo>
                  <a:lnTo>
                    <a:pt x="0" y="81025"/>
                  </a:lnTo>
                  <a:lnTo>
                    <a:pt x="0" y="404749"/>
                  </a:lnTo>
                  <a:lnTo>
                    <a:pt x="6355" y="436322"/>
                  </a:lnTo>
                  <a:lnTo>
                    <a:pt x="23701" y="462073"/>
                  </a:lnTo>
                  <a:lnTo>
                    <a:pt x="49452" y="479419"/>
                  </a:lnTo>
                  <a:lnTo>
                    <a:pt x="81025" y="485775"/>
                  </a:lnTo>
                  <a:lnTo>
                    <a:pt x="2757551" y="485775"/>
                  </a:lnTo>
                  <a:lnTo>
                    <a:pt x="2789050" y="479419"/>
                  </a:lnTo>
                  <a:lnTo>
                    <a:pt x="2814764" y="462073"/>
                  </a:lnTo>
                  <a:lnTo>
                    <a:pt x="2832096" y="436322"/>
                  </a:lnTo>
                  <a:lnTo>
                    <a:pt x="2838450" y="404749"/>
                  </a:lnTo>
                  <a:lnTo>
                    <a:pt x="2838450" y="81025"/>
                  </a:lnTo>
                  <a:lnTo>
                    <a:pt x="2832096" y="49452"/>
                  </a:lnTo>
                  <a:lnTo>
                    <a:pt x="2814764" y="23701"/>
                  </a:lnTo>
                  <a:lnTo>
                    <a:pt x="2789050" y="6355"/>
                  </a:lnTo>
                  <a:lnTo>
                    <a:pt x="2757551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8844026" y="2753359"/>
            <a:ext cx="1597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Tahoma"/>
                <a:cs typeface="Tahoma"/>
              </a:rPr>
              <a:t>Sustainable</a:t>
            </a:r>
            <a:r>
              <a:rPr dirty="0" sz="1200" spc="28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ahoma"/>
                <a:cs typeface="Tahoma"/>
              </a:rPr>
              <a:t>Growth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91100" y="3448050"/>
            <a:ext cx="95250" cy="95250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5195315" y="3388677"/>
            <a:ext cx="2003425" cy="3479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85"/>
              </a:spcBef>
            </a:pPr>
            <a:r>
              <a:rPr dirty="0" sz="1050" spc="140">
                <a:solidFill>
                  <a:srgbClr val="888888"/>
                </a:solidFill>
                <a:latin typeface="Tahoma"/>
                <a:cs typeface="Tahoma"/>
              </a:rPr>
              <a:t>AWS</a:t>
            </a:r>
            <a:r>
              <a:rPr dirty="0" sz="1050" spc="-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remains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Amazon’s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most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profitable</a:t>
            </a:r>
            <a:r>
              <a:rPr dirty="0" sz="1050" spc="-4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division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91100" y="4057650"/>
            <a:ext cx="95250" cy="85725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5195315" y="3995356"/>
            <a:ext cx="1896110" cy="348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Robotics,</a:t>
            </a:r>
            <a:r>
              <a:rPr dirty="0" sz="1050" spc="-10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AI,</a:t>
            </a:r>
            <a:r>
              <a:rPr dirty="0" sz="1050" spc="-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logistics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automation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boost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efficiency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3" name="object 3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91100" y="4657725"/>
            <a:ext cx="95250" cy="95250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5195315" y="4602162"/>
            <a:ext cx="2021205" cy="348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Scale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advantages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enable</a:t>
            </a:r>
            <a:r>
              <a:rPr dirty="0" sz="1050" spc="114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low-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cost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operations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34400" y="3448050"/>
            <a:ext cx="95250" cy="95250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8741791" y="3388677"/>
            <a:ext cx="1765935" cy="3479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85"/>
              </a:spcBef>
            </a:pP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Expanding</a:t>
            </a:r>
            <a:r>
              <a:rPr dirty="0" sz="1050" spc="1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into</a:t>
            </a:r>
            <a:r>
              <a:rPr dirty="0" sz="1050" spc="-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emerging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markets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new</a:t>
            </a:r>
            <a:r>
              <a:rPr dirty="0" sz="1050" spc="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services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7" name="object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34400" y="4057650"/>
            <a:ext cx="95250" cy="85725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8741791" y="3995356"/>
            <a:ext cx="2087245" cy="348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114">
                <a:solidFill>
                  <a:srgbClr val="888888"/>
                </a:solidFill>
                <a:latin typeface="Tahoma"/>
                <a:cs typeface="Tahoma"/>
              </a:rPr>
              <a:t>Commitment</a:t>
            </a:r>
            <a:r>
              <a:rPr dirty="0" sz="1050" spc="-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to</a:t>
            </a:r>
            <a:r>
              <a:rPr dirty="0" sz="1050" spc="-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“The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Climate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Pledge”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renewable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energy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9" name="object 3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34400" y="4657725"/>
            <a:ext cx="95250" cy="95250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8741791" y="4602162"/>
            <a:ext cx="1894839" cy="348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Financial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resilience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through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diversification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24432" y="2188369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969"/>
                </a:lnTo>
              </a:path>
            </a:pathLst>
          </a:custGeom>
          <a:ln w="30414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24432" y="2481888"/>
            <a:ext cx="0" cy="2679700"/>
          </a:xfrm>
          <a:custGeom>
            <a:avLst/>
            <a:gdLst/>
            <a:ahLst/>
            <a:cxnLst/>
            <a:rect l="l" t="t" r="r" b="b"/>
            <a:pathLst>
              <a:path w="0" h="2679700">
                <a:moveTo>
                  <a:pt x="0" y="0"/>
                </a:moveTo>
                <a:lnTo>
                  <a:pt x="0" y="2679558"/>
                </a:lnTo>
              </a:path>
            </a:pathLst>
          </a:custGeom>
          <a:ln w="30414">
            <a:solidFill>
              <a:srgbClr val="888888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324432" y="5260687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969"/>
                </a:lnTo>
              </a:path>
            </a:pathLst>
          </a:custGeom>
          <a:ln w="30414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867732" y="2188369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969"/>
                </a:lnTo>
              </a:path>
            </a:pathLst>
          </a:custGeom>
          <a:ln w="30414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867732" y="2481888"/>
            <a:ext cx="0" cy="2679700"/>
          </a:xfrm>
          <a:custGeom>
            <a:avLst/>
            <a:gdLst/>
            <a:ahLst/>
            <a:cxnLst/>
            <a:rect l="l" t="t" r="r" b="b"/>
            <a:pathLst>
              <a:path w="0" h="2679700">
                <a:moveTo>
                  <a:pt x="0" y="0"/>
                </a:moveTo>
                <a:lnTo>
                  <a:pt x="0" y="2679558"/>
                </a:lnTo>
              </a:path>
            </a:pathLst>
          </a:custGeom>
          <a:ln w="30414">
            <a:solidFill>
              <a:srgbClr val="888888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867732" y="5260687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969"/>
                </a:lnTo>
              </a:path>
            </a:pathLst>
          </a:custGeom>
          <a:ln w="30414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11477370" y="127952"/>
            <a:ext cx="15875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390" b="1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4162425" y="600011"/>
            <a:ext cx="3862704" cy="909955"/>
            <a:chOff x="4162425" y="600011"/>
            <a:chExt cx="3862704" cy="9099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62425" y="600011"/>
              <a:ext cx="3862451" cy="8524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1550" y="647636"/>
              <a:ext cx="2614676" cy="8620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29100" y="628649"/>
              <a:ext cx="3733800" cy="723900"/>
            </a:xfrm>
            <a:custGeom>
              <a:avLst/>
              <a:gdLst/>
              <a:ahLst/>
              <a:cxnLst/>
              <a:rect l="l" t="t" r="r" b="b"/>
              <a:pathLst>
                <a:path w="3733800" h="723900">
                  <a:moveTo>
                    <a:pt x="361315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3613150" y="723900"/>
                  </a:lnTo>
                  <a:lnTo>
                    <a:pt x="3660130" y="714424"/>
                  </a:lnTo>
                  <a:lnTo>
                    <a:pt x="3698478" y="688578"/>
                  </a:lnTo>
                  <a:lnTo>
                    <a:pt x="3724324" y="650230"/>
                  </a:lnTo>
                  <a:lnTo>
                    <a:pt x="3733800" y="603250"/>
                  </a:lnTo>
                  <a:lnTo>
                    <a:pt x="3733800" y="120650"/>
                  </a:lnTo>
                  <a:lnTo>
                    <a:pt x="3724324" y="73669"/>
                  </a:lnTo>
                  <a:lnTo>
                    <a:pt x="3698478" y="35321"/>
                  </a:lnTo>
                  <a:lnTo>
                    <a:pt x="3660130" y="9475"/>
                  </a:lnTo>
                  <a:lnTo>
                    <a:pt x="361315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4260850">
              <a:lnSpc>
                <a:spcPct val="100000"/>
              </a:lnSpc>
              <a:spcBef>
                <a:spcPts val="125"/>
              </a:spcBef>
            </a:pPr>
            <a:r>
              <a:rPr dirty="0" spc="65"/>
              <a:t>References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175" y="2247900"/>
            <a:ext cx="142875" cy="1428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175" y="3162300"/>
            <a:ext cx="142875" cy="14287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175" y="4067175"/>
            <a:ext cx="142875" cy="14287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313433" y="2174557"/>
            <a:ext cx="9303385" cy="318579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2447925">
              <a:lnSpc>
                <a:spcPts val="1650"/>
              </a:lnSpc>
              <a:spcBef>
                <a:spcPts val="204"/>
              </a:spcBef>
            </a:pPr>
            <a:r>
              <a:rPr dirty="0" sz="1400" spc="90">
                <a:solidFill>
                  <a:srgbClr val="888888"/>
                </a:solidFill>
                <a:latin typeface="Tahoma"/>
                <a:cs typeface="Tahoma"/>
              </a:rPr>
              <a:t>SlideGenius.</a:t>
            </a:r>
            <a:r>
              <a:rPr dirty="0" sz="1400" spc="-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25">
                <a:solidFill>
                  <a:srgbClr val="888888"/>
                </a:solidFill>
                <a:latin typeface="Tahoma"/>
                <a:cs typeface="Tahoma"/>
              </a:rPr>
              <a:t>(n.d.).</a:t>
            </a:r>
            <a:r>
              <a:rPr dirty="0" sz="1400" spc="1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75" i="1">
                <a:solidFill>
                  <a:srgbClr val="888888"/>
                </a:solidFill>
                <a:latin typeface="Verdana"/>
                <a:cs typeface="Verdana"/>
              </a:rPr>
              <a:t>Amazon</a:t>
            </a:r>
            <a:r>
              <a:rPr dirty="0" sz="1400" spc="-13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</a:rPr>
              <a:t>Corporate</a:t>
            </a:r>
            <a:r>
              <a:rPr dirty="0" sz="1400" spc="-204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</a:rPr>
              <a:t>Presentation</a:t>
            </a:r>
            <a:r>
              <a:rPr dirty="0" sz="1400" spc="-13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</a:rPr>
              <a:t>Portfolio.</a:t>
            </a:r>
            <a:r>
              <a:rPr dirty="0" sz="1400" spc="-6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spc="100">
                <a:solidFill>
                  <a:srgbClr val="888888"/>
                </a:solidFill>
                <a:latin typeface="Tahoma"/>
                <a:cs typeface="Tahoma"/>
              </a:rPr>
              <a:t>Retrieved</a:t>
            </a:r>
            <a:r>
              <a:rPr dirty="0" sz="1400" spc="-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14">
                <a:solidFill>
                  <a:srgbClr val="888888"/>
                </a:solidFill>
                <a:latin typeface="Tahoma"/>
                <a:cs typeface="Tahoma"/>
              </a:rPr>
              <a:t>from </a:t>
            </a:r>
            <a:r>
              <a:rPr dirty="0" u="sng" sz="1400" spc="75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5"/>
              </a:rPr>
              <a:t>https://www.slidegenius.com/portfolio/amazon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400">
              <a:latin typeface="Tahoma"/>
              <a:cs typeface="Tahoma"/>
            </a:endParaRPr>
          </a:p>
          <a:p>
            <a:pPr marL="12700">
              <a:lnSpc>
                <a:spcPts val="1664"/>
              </a:lnSpc>
            </a:pPr>
            <a:r>
              <a:rPr dirty="0" sz="1400" spc="80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SlideShare.</a:t>
            </a:r>
            <a:r>
              <a:rPr dirty="0" sz="1400" spc="-150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 </a:t>
            </a:r>
            <a:r>
              <a:rPr dirty="0" sz="1400" spc="-30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(2018).</a:t>
            </a:r>
            <a:r>
              <a:rPr dirty="0" sz="1400" spc="-15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 </a:t>
            </a:r>
            <a:r>
              <a:rPr dirty="0" sz="1400" spc="75" i="1">
                <a:solidFill>
                  <a:srgbClr val="888888"/>
                </a:solidFill>
                <a:latin typeface="Verdana"/>
                <a:cs typeface="Verdana"/>
                <a:hlinkClick r:id="rId6"/>
              </a:rPr>
              <a:t>Amazon</a:t>
            </a:r>
            <a:r>
              <a:rPr dirty="0" sz="1400" spc="-190" i="1">
                <a:solidFill>
                  <a:srgbClr val="888888"/>
                </a:solidFill>
                <a:latin typeface="Verdana"/>
                <a:cs typeface="Verdana"/>
                <a:hlinkClick r:id="rId6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  <a:hlinkClick r:id="rId6"/>
              </a:rPr>
              <a:t>Presentation.</a:t>
            </a:r>
            <a:r>
              <a:rPr dirty="0" sz="1400" spc="-165" i="1">
                <a:solidFill>
                  <a:srgbClr val="888888"/>
                </a:solidFill>
                <a:latin typeface="Verdana"/>
                <a:cs typeface="Verdana"/>
                <a:hlinkClick r:id="rId6"/>
              </a:rPr>
              <a:t> </a:t>
            </a:r>
            <a:r>
              <a:rPr dirty="0" sz="1400" spc="90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Retrieved</a:t>
            </a:r>
            <a:r>
              <a:rPr dirty="0" sz="1400" spc="-135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 </a:t>
            </a:r>
            <a:r>
              <a:rPr dirty="0" sz="1400" spc="135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from</a:t>
            </a:r>
            <a:r>
              <a:rPr dirty="0" sz="1400" spc="-35">
                <a:solidFill>
                  <a:srgbClr val="888888"/>
                </a:solidFill>
                <a:latin typeface="Tahoma"/>
                <a:cs typeface="Tahoma"/>
                <a:hlinkClick r:id="rId6"/>
              </a:rPr>
              <a:t> </a:t>
            </a:r>
            <a:r>
              <a:rPr dirty="0" u="sng" sz="1400" spc="7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6"/>
              </a:rPr>
              <a:t>https://www.slideshare.net/slideshow/amazon-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664"/>
              </a:lnSpc>
            </a:pPr>
            <a:r>
              <a:rPr dirty="0" u="sng" sz="1400" spc="105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6"/>
              </a:rPr>
              <a:t>presentation-</a:t>
            </a:r>
            <a:r>
              <a:rPr dirty="0" u="sng" sz="1400" spc="9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6"/>
              </a:rPr>
              <a:t>92480995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400">
              <a:latin typeface="Tahoma"/>
              <a:cs typeface="Tahoma"/>
            </a:endParaRPr>
          </a:p>
          <a:p>
            <a:pPr marL="12700" marR="2428875">
              <a:lnSpc>
                <a:spcPts val="1650"/>
              </a:lnSpc>
            </a:pPr>
            <a:r>
              <a:rPr dirty="0" sz="1400" spc="80">
                <a:solidFill>
                  <a:srgbClr val="888888"/>
                </a:solidFill>
                <a:latin typeface="Tahoma"/>
                <a:cs typeface="Tahoma"/>
              </a:rPr>
              <a:t>SlideShare.</a:t>
            </a:r>
            <a:r>
              <a:rPr dirty="0" sz="1400" spc="-1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888888"/>
                </a:solidFill>
                <a:latin typeface="Tahoma"/>
                <a:cs typeface="Tahoma"/>
              </a:rPr>
              <a:t>(2023).</a:t>
            </a:r>
            <a:r>
              <a:rPr dirty="0" sz="1400" spc="-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75" i="1">
                <a:solidFill>
                  <a:srgbClr val="888888"/>
                </a:solidFill>
                <a:latin typeface="Verdana"/>
                <a:cs typeface="Verdana"/>
              </a:rPr>
              <a:t>Amazon</a:t>
            </a:r>
            <a:r>
              <a:rPr dirty="0" sz="1400" spc="-21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spc="-45" i="1">
                <a:solidFill>
                  <a:srgbClr val="888888"/>
                </a:solidFill>
                <a:latin typeface="Verdana"/>
                <a:cs typeface="Verdana"/>
              </a:rPr>
              <a:t>2023</a:t>
            </a:r>
            <a:r>
              <a:rPr dirty="0" sz="1400" spc="-20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</a:rPr>
              <a:t>Business</a:t>
            </a:r>
            <a:r>
              <a:rPr dirty="0" sz="1400" spc="-15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</a:rPr>
              <a:t>Strategy</a:t>
            </a:r>
            <a:r>
              <a:rPr dirty="0" sz="1400" spc="-25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spc="-35" i="1">
                <a:solidFill>
                  <a:srgbClr val="888888"/>
                </a:solidFill>
                <a:latin typeface="Verdana"/>
                <a:cs typeface="Verdana"/>
              </a:rPr>
              <a:t>Overview.</a:t>
            </a:r>
            <a:r>
              <a:rPr dirty="0" sz="1400" spc="-7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spc="100">
                <a:solidFill>
                  <a:srgbClr val="888888"/>
                </a:solidFill>
                <a:latin typeface="Tahoma"/>
                <a:cs typeface="Tahoma"/>
              </a:rPr>
              <a:t>Retrieved</a:t>
            </a:r>
            <a:r>
              <a:rPr dirty="0" sz="1400" spc="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14">
                <a:solidFill>
                  <a:srgbClr val="888888"/>
                </a:solidFill>
                <a:latin typeface="Tahoma"/>
                <a:cs typeface="Tahoma"/>
              </a:rPr>
              <a:t>from </a:t>
            </a:r>
            <a:r>
              <a:rPr dirty="0" u="sng" sz="1400" spc="8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7"/>
              </a:rPr>
              <a:t>https://www.slideshare.net/slideshow/amazon-</a:t>
            </a:r>
            <a:r>
              <a:rPr dirty="0" u="sng" sz="1400" spc="5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7"/>
              </a:rPr>
              <a:t>252363087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400">
              <a:latin typeface="Tahoma"/>
              <a:cs typeface="Tahoma"/>
            </a:endParaRPr>
          </a:p>
          <a:p>
            <a:pPr marL="12700" marR="184785">
              <a:lnSpc>
                <a:spcPts val="1650"/>
              </a:lnSpc>
            </a:pPr>
            <a:r>
              <a:rPr dirty="0" sz="1400" spc="110">
                <a:solidFill>
                  <a:srgbClr val="888888"/>
                </a:solidFill>
                <a:latin typeface="Tahoma"/>
                <a:cs typeface="Tahoma"/>
              </a:rPr>
              <a:t>Kim,</a:t>
            </a:r>
            <a:r>
              <a:rPr dirty="0" sz="1400" spc="-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70">
                <a:solidFill>
                  <a:srgbClr val="888888"/>
                </a:solidFill>
                <a:latin typeface="Tahoma"/>
                <a:cs typeface="Tahoma"/>
              </a:rPr>
              <a:t>M.</a:t>
            </a:r>
            <a:r>
              <a:rPr dirty="0" sz="14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30">
                <a:solidFill>
                  <a:srgbClr val="888888"/>
                </a:solidFill>
                <a:latin typeface="Tahoma"/>
                <a:cs typeface="Tahoma"/>
              </a:rPr>
              <a:t>(2019).</a:t>
            </a:r>
            <a:r>
              <a:rPr dirty="0" sz="1400" spc="-1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55" i="1">
                <a:solidFill>
                  <a:srgbClr val="888888"/>
                </a:solidFill>
                <a:latin typeface="Verdana"/>
                <a:cs typeface="Verdana"/>
              </a:rPr>
              <a:t>Amazon.com</a:t>
            </a:r>
            <a:r>
              <a:rPr dirty="0" sz="1400" spc="-33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spc="-55" i="1">
                <a:solidFill>
                  <a:srgbClr val="888888"/>
                </a:solidFill>
                <a:latin typeface="Verdana"/>
                <a:cs typeface="Verdana"/>
              </a:rPr>
              <a:t>Inc.</a:t>
            </a:r>
            <a:r>
              <a:rPr dirty="0" sz="1400" spc="-23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i="1">
                <a:solidFill>
                  <a:srgbClr val="888888"/>
                </a:solidFill>
                <a:latin typeface="Verdana"/>
                <a:cs typeface="Verdana"/>
              </a:rPr>
              <a:t>Presentation.</a:t>
            </a:r>
            <a:r>
              <a:rPr dirty="0" sz="1400" spc="-22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400" spc="95">
                <a:solidFill>
                  <a:srgbClr val="888888"/>
                </a:solidFill>
                <a:latin typeface="Tahoma"/>
                <a:cs typeface="Tahoma"/>
              </a:rPr>
              <a:t>City</a:t>
            </a:r>
            <a:r>
              <a:rPr dirty="0" sz="1400" spc="-1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10">
                <a:solidFill>
                  <a:srgbClr val="888888"/>
                </a:solidFill>
                <a:latin typeface="Tahoma"/>
                <a:cs typeface="Tahoma"/>
              </a:rPr>
              <a:t>Tech</a:t>
            </a:r>
            <a:r>
              <a:rPr dirty="0" sz="140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14">
                <a:solidFill>
                  <a:srgbClr val="888888"/>
                </a:solidFill>
                <a:latin typeface="Tahoma"/>
                <a:cs typeface="Tahoma"/>
              </a:rPr>
              <a:t>OpenLab.</a:t>
            </a:r>
            <a:r>
              <a:rPr dirty="0" sz="1400" spc="-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00">
                <a:solidFill>
                  <a:srgbClr val="888888"/>
                </a:solidFill>
                <a:latin typeface="Tahoma"/>
                <a:cs typeface="Tahoma"/>
              </a:rPr>
              <a:t>Retrieved</a:t>
            </a:r>
            <a:r>
              <a:rPr dirty="0" sz="140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14">
                <a:solidFill>
                  <a:srgbClr val="888888"/>
                </a:solidFill>
                <a:latin typeface="Tahoma"/>
                <a:cs typeface="Tahoma"/>
              </a:rPr>
              <a:t>from </a:t>
            </a:r>
            <a:r>
              <a:rPr dirty="0" u="sng" sz="1400" spc="8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8"/>
              </a:rPr>
              <a:t>https://openlab.citytech.cuny.edu/minjikim-</a:t>
            </a:r>
            <a:r>
              <a:rPr dirty="0" u="sng" sz="1400" spc="5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8"/>
              </a:rPr>
              <a:t>eportfolio/files/2019/12/Presentation-</a:t>
            </a:r>
            <a:r>
              <a:rPr dirty="0" u="sng" sz="1400" spc="114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8"/>
              </a:rPr>
              <a:t>Amazon.com-</a:t>
            </a:r>
            <a:r>
              <a:rPr dirty="0" u="sng" sz="1400" spc="50">
                <a:solidFill>
                  <a:srgbClr val="FC9900"/>
                </a:solidFill>
                <a:uFill>
                  <a:solidFill>
                    <a:srgbClr val="FC9900"/>
                  </a:solidFill>
                </a:uFill>
                <a:latin typeface="Tahoma"/>
                <a:cs typeface="Tahoma"/>
                <a:hlinkClick r:id="rId8"/>
              </a:rPr>
              <a:t>Inc-.pdf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9175" y="4972050"/>
            <a:ext cx="142875" cy="15240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458193" y="127952"/>
            <a:ext cx="19494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95" b="1">
                <a:solidFill>
                  <a:srgbClr val="FFFFFF"/>
                </a:solidFill>
                <a:latin typeface="Tahoma"/>
                <a:cs typeface="Tahoma"/>
              </a:rPr>
              <a:t>12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2486025" y="600011"/>
            <a:ext cx="7215505" cy="909955"/>
            <a:chOff x="2486025" y="600011"/>
            <a:chExt cx="7215505" cy="9099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6025" y="600011"/>
              <a:ext cx="7215251" cy="8524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3250" y="647636"/>
              <a:ext cx="5900801" cy="8620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52700" y="628649"/>
              <a:ext cx="7086600" cy="723900"/>
            </a:xfrm>
            <a:custGeom>
              <a:avLst/>
              <a:gdLst/>
              <a:ahLst/>
              <a:cxnLst/>
              <a:rect l="l" t="t" r="r" b="b"/>
              <a:pathLst>
                <a:path w="7086600" h="723900">
                  <a:moveTo>
                    <a:pt x="696595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6965950" y="723900"/>
                  </a:lnTo>
                  <a:lnTo>
                    <a:pt x="7012930" y="714424"/>
                  </a:lnTo>
                  <a:lnTo>
                    <a:pt x="7051278" y="688578"/>
                  </a:lnTo>
                  <a:lnTo>
                    <a:pt x="7077124" y="650230"/>
                  </a:lnTo>
                  <a:lnTo>
                    <a:pt x="7086600" y="603250"/>
                  </a:lnTo>
                  <a:lnTo>
                    <a:pt x="7086600" y="120650"/>
                  </a:lnTo>
                  <a:lnTo>
                    <a:pt x="7077124" y="73669"/>
                  </a:lnTo>
                  <a:lnTo>
                    <a:pt x="7051278" y="35321"/>
                  </a:lnTo>
                  <a:lnTo>
                    <a:pt x="7012930" y="9475"/>
                  </a:lnTo>
                  <a:lnTo>
                    <a:pt x="696595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2617470">
              <a:lnSpc>
                <a:spcPct val="100000"/>
              </a:lnSpc>
              <a:spcBef>
                <a:spcPts val="125"/>
              </a:spcBef>
            </a:pPr>
            <a:r>
              <a:rPr dirty="0" spc="65"/>
              <a:t>Project</a:t>
            </a:r>
            <a:r>
              <a:rPr dirty="0" spc="120"/>
              <a:t> </a:t>
            </a:r>
            <a:r>
              <a:rPr dirty="0" spc="90"/>
              <a:t>Context</a:t>
            </a:r>
            <a:r>
              <a:rPr dirty="0" spc="-30"/>
              <a:t> </a:t>
            </a:r>
            <a:r>
              <a:rPr dirty="0"/>
              <a:t>&amp;</a:t>
            </a:r>
            <a:r>
              <a:rPr dirty="0" spc="-15"/>
              <a:t> </a:t>
            </a:r>
            <a:r>
              <a:rPr dirty="0" spc="75"/>
              <a:t>Disclaimer</a:t>
            </a:r>
          </a:p>
        </p:txBody>
      </p:sp>
      <p:sp>
        <p:nvSpPr>
          <p:cNvPr id="8" name="object 8"/>
          <p:cNvSpPr/>
          <p:nvPr/>
        </p:nvSpPr>
        <p:spPr>
          <a:xfrm>
            <a:off x="1343025" y="2124075"/>
            <a:ext cx="9458325" cy="3238500"/>
          </a:xfrm>
          <a:custGeom>
            <a:avLst/>
            <a:gdLst/>
            <a:ahLst/>
            <a:cxnLst/>
            <a:rect l="l" t="t" r="r" b="b"/>
            <a:pathLst>
              <a:path w="9458325" h="3238500">
                <a:moveTo>
                  <a:pt x="9281414" y="0"/>
                </a:moveTo>
                <a:lnTo>
                  <a:pt x="176911" y="0"/>
                </a:lnTo>
                <a:lnTo>
                  <a:pt x="129895" y="6322"/>
                </a:lnTo>
                <a:lnTo>
                  <a:pt x="87639" y="24162"/>
                </a:lnTo>
                <a:lnTo>
                  <a:pt x="51831" y="51831"/>
                </a:lnTo>
                <a:lnTo>
                  <a:pt x="24162" y="87639"/>
                </a:lnTo>
                <a:lnTo>
                  <a:pt x="6322" y="129895"/>
                </a:lnTo>
                <a:lnTo>
                  <a:pt x="0" y="176911"/>
                </a:lnTo>
                <a:lnTo>
                  <a:pt x="0" y="3061589"/>
                </a:lnTo>
                <a:lnTo>
                  <a:pt x="6322" y="3108604"/>
                </a:lnTo>
                <a:lnTo>
                  <a:pt x="24162" y="3150860"/>
                </a:lnTo>
                <a:lnTo>
                  <a:pt x="51831" y="3186668"/>
                </a:lnTo>
                <a:lnTo>
                  <a:pt x="87639" y="3214337"/>
                </a:lnTo>
                <a:lnTo>
                  <a:pt x="129895" y="3232177"/>
                </a:lnTo>
                <a:lnTo>
                  <a:pt x="176911" y="3238500"/>
                </a:lnTo>
                <a:lnTo>
                  <a:pt x="9281414" y="3238500"/>
                </a:lnTo>
                <a:lnTo>
                  <a:pt x="9328429" y="3232177"/>
                </a:lnTo>
                <a:lnTo>
                  <a:pt x="9370685" y="3214337"/>
                </a:lnTo>
                <a:lnTo>
                  <a:pt x="9406493" y="3186668"/>
                </a:lnTo>
                <a:lnTo>
                  <a:pt x="9434162" y="3150860"/>
                </a:lnTo>
                <a:lnTo>
                  <a:pt x="9452002" y="3108604"/>
                </a:lnTo>
                <a:lnTo>
                  <a:pt x="9458325" y="3061589"/>
                </a:lnTo>
                <a:lnTo>
                  <a:pt x="9458325" y="176911"/>
                </a:lnTo>
                <a:lnTo>
                  <a:pt x="9452002" y="129895"/>
                </a:lnTo>
                <a:lnTo>
                  <a:pt x="9434162" y="87639"/>
                </a:lnTo>
                <a:lnTo>
                  <a:pt x="9406493" y="51831"/>
                </a:lnTo>
                <a:lnTo>
                  <a:pt x="9370685" y="24162"/>
                </a:lnTo>
                <a:lnTo>
                  <a:pt x="9328429" y="6322"/>
                </a:lnTo>
                <a:lnTo>
                  <a:pt x="9281414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125"/>
              </a:spcBef>
            </a:pPr>
            <a:r>
              <a:rPr dirty="0" spc="85"/>
              <a:t>This</a:t>
            </a:r>
            <a:r>
              <a:rPr dirty="0" spc="-95"/>
              <a:t> </a:t>
            </a:r>
            <a:r>
              <a:rPr dirty="0" spc="155"/>
              <a:t>presentation</a:t>
            </a:r>
            <a:r>
              <a:rPr dirty="0" spc="-100"/>
              <a:t> </a:t>
            </a:r>
            <a:r>
              <a:rPr dirty="0" spc="120"/>
              <a:t>explores</a:t>
            </a:r>
            <a:r>
              <a:rPr dirty="0" spc="-95"/>
              <a:t> </a:t>
            </a:r>
            <a:r>
              <a:rPr dirty="0" spc="190"/>
              <a:t>Amazon’s</a:t>
            </a:r>
            <a:r>
              <a:rPr dirty="0" spc="-250"/>
              <a:t> </a:t>
            </a:r>
            <a:r>
              <a:rPr dirty="0" spc="100"/>
              <a:t>strategy,</a:t>
            </a:r>
            <a:r>
              <a:rPr dirty="0" spc="-220"/>
              <a:t> </a:t>
            </a:r>
            <a:r>
              <a:rPr dirty="0" spc="145"/>
              <a:t>growth,</a:t>
            </a:r>
            <a:r>
              <a:rPr dirty="0" spc="-145"/>
              <a:t> </a:t>
            </a:r>
            <a:r>
              <a:rPr dirty="0" spc="185"/>
              <a:t>and</a:t>
            </a:r>
          </a:p>
          <a:p>
            <a:pPr algn="ctr" marL="5715" marR="1270">
              <a:lnSpc>
                <a:spcPct val="100000"/>
              </a:lnSpc>
              <a:spcBef>
                <a:spcPts val="5"/>
              </a:spcBef>
            </a:pPr>
            <a:r>
              <a:rPr dirty="0" spc="150"/>
              <a:t>operations</a:t>
            </a:r>
            <a:r>
              <a:rPr dirty="0" spc="-180"/>
              <a:t> </a:t>
            </a:r>
            <a:r>
              <a:rPr dirty="0" spc="114"/>
              <a:t>as</a:t>
            </a:r>
            <a:r>
              <a:rPr dirty="0" spc="-175"/>
              <a:t> </a:t>
            </a:r>
            <a:r>
              <a:rPr dirty="0" spc="155"/>
              <a:t>part</a:t>
            </a:r>
            <a:r>
              <a:rPr dirty="0" spc="-75"/>
              <a:t> </a:t>
            </a:r>
            <a:r>
              <a:rPr dirty="0" spc="110"/>
              <a:t>of</a:t>
            </a:r>
            <a:r>
              <a:rPr dirty="0" spc="-180"/>
              <a:t> </a:t>
            </a:r>
            <a:r>
              <a:rPr dirty="0" spc="190"/>
              <a:t>an</a:t>
            </a:r>
            <a:r>
              <a:rPr dirty="0" spc="-105"/>
              <a:t> </a:t>
            </a:r>
            <a:r>
              <a:rPr dirty="0" spc="200"/>
              <a:t>academic</a:t>
            </a:r>
            <a:r>
              <a:rPr dirty="0" spc="-175"/>
              <a:t> </a:t>
            </a:r>
            <a:r>
              <a:rPr dirty="0" spc="130"/>
              <a:t>portfolio</a:t>
            </a:r>
            <a:r>
              <a:rPr dirty="0" spc="-160"/>
              <a:t> </a:t>
            </a:r>
            <a:r>
              <a:rPr dirty="0" spc="85"/>
              <a:t>project.</a:t>
            </a:r>
          </a:p>
          <a:p>
            <a:pPr algn="ctr" marL="18415" marR="5080" indent="7620">
              <a:lnSpc>
                <a:spcPct val="100000"/>
              </a:lnSpc>
              <a:spcBef>
                <a:spcPts val="5"/>
              </a:spcBef>
            </a:pPr>
            <a:r>
              <a:rPr dirty="0"/>
              <a:t>It</a:t>
            </a:r>
            <a:r>
              <a:rPr dirty="0" spc="-85"/>
              <a:t> </a:t>
            </a:r>
            <a:r>
              <a:rPr dirty="0" spc="135"/>
              <a:t>uses</a:t>
            </a:r>
            <a:r>
              <a:rPr dirty="0" spc="-100"/>
              <a:t> </a:t>
            </a:r>
            <a:r>
              <a:rPr dirty="0" spc="140"/>
              <a:t>publicly</a:t>
            </a:r>
            <a:r>
              <a:rPr dirty="0" spc="-60"/>
              <a:t> </a:t>
            </a:r>
            <a:r>
              <a:rPr dirty="0" spc="120"/>
              <a:t>available</a:t>
            </a:r>
            <a:r>
              <a:rPr dirty="0" spc="-185"/>
              <a:t> </a:t>
            </a:r>
            <a:r>
              <a:rPr dirty="0" spc="165"/>
              <a:t>data</a:t>
            </a:r>
            <a:r>
              <a:rPr dirty="0" spc="-160"/>
              <a:t> </a:t>
            </a:r>
            <a:r>
              <a:rPr dirty="0" spc="210"/>
              <a:t>and</a:t>
            </a:r>
            <a:r>
              <a:rPr dirty="0" spc="-110"/>
              <a:t> </a:t>
            </a:r>
            <a:r>
              <a:rPr dirty="0" spc="140"/>
              <a:t>insights</a:t>
            </a:r>
            <a:r>
              <a:rPr dirty="0" spc="-95"/>
              <a:t> </a:t>
            </a:r>
            <a:r>
              <a:rPr dirty="0" spc="190"/>
              <a:t>from</a:t>
            </a:r>
            <a:r>
              <a:rPr dirty="0" spc="-145"/>
              <a:t> </a:t>
            </a:r>
            <a:r>
              <a:rPr dirty="0" spc="114"/>
              <a:t>investor </a:t>
            </a:r>
            <a:r>
              <a:rPr dirty="0" spc="125"/>
              <a:t>presentations,</a:t>
            </a:r>
            <a:r>
              <a:rPr dirty="0" spc="-150"/>
              <a:t> </a:t>
            </a:r>
            <a:r>
              <a:rPr dirty="0" spc="145"/>
              <a:t>SlideShare</a:t>
            </a:r>
            <a:r>
              <a:rPr dirty="0" spc="-260"/>
              <a:t> </a:t>
            </a:r>
            <a:r>
              <a:rPr dirty="0" spc="100"/>
              <a:t>sources,</a:t>
            </a:r>
            <a:r>
              <a:rPr dirty="0" spc="-70"/>
              <a:t> </a:t>
            </a:r>
            <a:r>
              <a:rPr dirty="0" spc="210"/>
              <a:t>and</a:t>
            </a:r>
            <a:r>
              <a:rPr dirty="0" spc="-185"/>
              <a:t> </a:t>
            </a:r>
            <a:r>
              <a:rPr dirty="0" spc="95"/>
              <a:t>official</a:t>
            </a:r>
            <a:r>
              <a:rPr dirty="0" spc="-105"/>
              <a:t> </a:t>
            </a:r>
            <a:r>
              <a:rPr dirty="0" spc="220"/>
              <a:t>company</a:t>
            </a:r>
            <a:r>
              <a:rPr dirty="0" spc="-220"/>
              <a:t> </a:t>
            </a:r>
            <a:r>
              <a:rPr dirty="0" spc="90"/>
              <a:t>reports. </a:t>
            </a:r>
            <a:r>
              <a:rPr dirty="0" spc="114"/>
              <a:t>The</a:t>
            </a:r>
            <a:r>
              <a:rPr dirty="0" spc="-114"/>
              <a:t> </a:t>
            </a:r>
            <a:r>
              <a:rPr dirty="0" spc="160"/>
              <a:t>goal</a:t>
            </a:r>
            <a:r>
              <a:rPr dirty="0" spc="-105"/>
              <a:t> </a:t>
            </a:r>
            <a:r>
              <a:rPr dirty="0" spc="75"/>
              <a:t>is</a:t>
            </a:r>
            <a:r>
              <a:rPr dirty="0" spc="-100"/>
              <a:t> </a:t>
            </a:r>
            <a:r>
              <a:rPr dirty="0" spc="155"/>
              <a:t>to</a:t>
            </a:r>
            <a:r>
              <a:rPr dirty="0" spc="-85"/>
              <a:t> </a:t>
            </a:r>
            <a:r>
              <a:rPr dirty="0" spc="190"/>
              <a:t>demonstrate</a:t>
            </a:r>
            <a:r>
              <a:rPr dirty="0" spc="-260"/>
              <a:t> </a:t>
            </a:r>
            <a:r>
              <a:rPr dirty="0" spc="105"/>
              <a:t>research,</a:t>
            </a:r>
            <a:r>
              <a:rPr dirty="0" spc="-145"/>
              <a:t> </a:t>
            </a:r>
            <a:r>
              <a:rPr dirty="0" spc="80"/>
              <a:t>analysis,</a:t>
            </a:r>
            <a:r>
              <a:rPr dirty="0" spc="-150"/>
              <a:t> </a:t>
            </a:r>
            <a:r>
              <a:rPr dirty="0" spc="215"/>
              <a:t>and</a:t>
            </a:r>
            <a:r>
              <a:rPr dirty="0" spc="-110"/>
              <a:t> </a:t>
            </a:r>
            <a:r>
              <a:rPr dirty="0" spc="145"/>
              <a:t>presentation </a:t>
            </a:r>
            <a:r>
              <a:rPr dirty="0" spc="170"/>
              <a:t>design</a:t>
            </a:r>
            <a:r>
              <a:rPr dirty="0" spc="-50"/>
              <a:t> </a:t>
            </a:r>
            <a:r>
              <a:rPr dirty="0" spc="35"/>
              <a:t>skills.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429618" y="127952"/>
            <a:ext cx="25717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 b="1">
                <a:solidFill>
                  <a:srgbClr val="FFFFFF"/>
                </a:solidFill>
                <a:latin typeface="Tahoma"/>
                <a:cs typeface="Tahoma"/>
              </a:rPr>
              <a:t>02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9182" y="1864994"/>
            <a:ext cx="10045700" cy="3799840"/>
          </a:xfrm>
          <a:custGeom>
            <a:avLst/>
            <a:gdLst/>
            <a:ahLst/>
            <a:cxnLst/>
            <a:rect l="l" t="t" r="r" b="b"/>
            <a:pathLst>
              <a:path w="10045700" h="3799840">
                <a:moveTo>
                  <a:pt x="617118" y="3783025"/>
                </a:moveTo>
                <a:lnTo>
                  <a:pt x="616864" y="3778300"/>
                </a:lnTo>
                <a:lnTo>
                  <a:pt x="610260" y="3772509"/>
                </a:lnTo>
                <a:lnTo>
                  <a:pt x="579653" y="3768674"/>
                </a:lnTo>
                <a:lnTo>
                  <a:pt x="572795" y="3767544"/>
                </a:lnTo>
                <a:lnTo>
                  <a:pt x="534657" y="3759263"/>
                </a:lnTo>
                <a:lnTo>
                  <a:pt x="491807" y="3747503"/>
                </a:lnTo>
                <a:lnTo>
                  <a:pt x="445109" y="3731590"/>
                </a:lnTo>
                <a:lnTo>
                  <a:pt x="395414" y="3710813"/>
                </a:lnTo>
                <a:lnTo>
                  <a:pt x="343585" y="3684473"/>
                </a:lnTo>
                <a:lnTo>
                  <a:pt x="290474" y="3651885"/>
                </a:lnTo>
                <a:lnTo>
                  <a:pt x="237299" y="3612616"/>
                </a:lnTo>
                <a:lnTo>
                  <a:pt x="190411" y="3571278"/>
                </a:lnTo>
                <a:lnTo>
                  <a:pt x="149453" y="3528809"/>
                </a:lnTo>
                <a:lnTo>
                  <a:pt x="114046" y="3486112"/>
                </a:lnTo>
                <a:lnTo>
                  <a:pt x="83858" y="3444138"/>
                </a:lnTo>
                <a:lnTo>
                  <a:pt x="58496" y="3403803"/>
                </a:lnTo>
                <a:lnTo>
                  <a:pt x="37630" y="3366020"/>
                </a:lnTo>
                <a:lnTo>
                  <a:pt x="20866" y="3331743"/>
                </a:lnTo>
                <a:lnTo>
                  <a:pt x="6159" y="3297682"/>
                </a:lnTo>
                <a:lnTo>
                  <a:pt x="0" y="3299460"/>
                </a:lnTo>
                <a:lnTo>
                  <a:pt x="12534" y="3364420"/>
                </a:lnTo>
                <a:lnTo>
                  <a:pt x="23253" y="3402761"/>
                </a:lnTo>
                <a:lnTo>
                  <a:pt x="37998" y="3444875"/>
                </a:lnTo>
                <a:lnTo>
                  <a:pt x="57404" y="3489553"/>
                </a:lnTo>
                <a:lnTo>
                  <a:pt x="82118" y="3535603"/>
                </a:lnTo>
                <a:lnTo>
                  <a:pt x="112788" y="3581806"/>
                </a:lnTo>
                <a:lnTo>
                  <a:pt x="150050" y="3626967"/>
                </a:lnTo>
                <a:lnTo>
                  <a:pt x="194538" y="3669855"/>
                </a:lnTo>
                <a:lnTo>
                  <a:pt x="246913" y="3709289"/>
                </a:lnTo>
                <a:lnTo>
                  <a:pt x="309016" y="3744531"/>
                </a:lnTo>
                <a:lnTo>
                  <a:pt x="369887" y="3769385"/>
                </a:lnTo>
                <a:lnTo>
                  <a:pt x="427748" y="3785565"/>
                </a:lnTo>
                <a:lnTo>
                  <a:pt x="480872" y="3794798"/>
                </a:lnTo>
                <a:lnTo>
                  <a:pt x="527494" y="3798798"/>
                </a:lnTo>
                <a:lnTo>
                  <a:pt x="565861" y="3799306"/>
                </a:lnTo>
                <a:lnTo>
                  <a:pt x="594258" y="3798024"/>
                </a:lnTo>
                <a:lnTo>
                  <a:pt x="603872" y="3796334"/>
                </a:lnTo>
                <a:lnTo>
                  <a:pt x="611162" y="3792575"/>
                </a:lnTo>
                <a:lnTo>
                  <a:pt x="615696" y="3787800"/>
                </a:lnTo>
                <a:lnTo>
                  <a:pt x="617118" y="3783025"/>
                </a:lnTo>
                <a:close/>
              </a:path>
              <a:path w="10045700" h="3799840">
                <a:moveTo>
                  <a:pt x="10045090" y="555879"/>
                </a:moveTo>
                <a:lnTo>
                  <a:pt x="10039185" y="490029"/>
                </a:lnTo>
                <a:lnTo>
                  <a:pt x="10032390" y="450811"/>
                </a:lnTo>
                <a:lnTo>
                  <a:pt x="10021951" y="407416"/>
                </a:lnTo>
                <a:lnTo>
                  <a:pt x="10007143" y="360997"/>
                </a:lnTo>
                <a:lnTo>
                  <a:pt x="9987191" y="312699"/>
                </a:lnTo>
                <a:lnTo>
                  <a:pt x="9961321" y="263639"/>
                </a:lnTo>
                <a:lnTo>
                  <a:pt x="9928809" y="214972"/>
                </a:lnTo>
                <a:lnTo>
                  <a:pt x="9888868" y="167817"/>
                </a:lnTo>
                <a:lnTo>
                  <a:pt x="9840747" y="123317"/>
                </a:lnTo>
                <a:lnTo>
                  <a:pt x="9782505" y="81991"/>
                </a:lnTo>
                <a:lnTo>
                  <a:pt x="9724479" y="51117"/>
                </a:lnTo>
                <a:lnTo>
                  <a:pt x="9668561" y="29184"/>
                </a:lnTo>
                <a:lnTo>
                  <a:pt x="9616656" y="14643"/>
                </a:lnTo>
                <a:lnTo>
                  <a:pt x="9570695" y="5956"/>
                </a:lnTo>
                <a:lnTo>
                  <a:pt x="9532569" y="1587"/>
                </a:lnTo>
                <a:lnTo>
                  <a:pt x="9504197" y="0"/>
                </a:lnTo>
                <a:lnTo>
                  <a:pt x="9494418" y="723"/>
                </a:lnTo>
                <a:lnTo>
                  <a:pt x="9486760" y="3721"/>
                </a:lnTo>
                <a:lnTo>
                  <a:pt x="9481718" y="8001"/>
                </a:lnTo>
                <a:lnTo>
                  <a:pt x="9479813" y="12573"/>
                </a:lnTo>
                <a:lnTo>
                  <a:pt x="9479686" y="17272"/>
                </a:lnTo>
                <a:lnTo>
                  <a:pt x="9485655" y="23749"/>
                </a:lnTo>
                <a:lnTo>
                  <a:pt x="9515767" y="30594"/>
                </a:lnTo>
                <a:lnTo>
                  <a:pt x="9522485" y="32385"/>
                </a:lnTo>
                <a:lnTo>
                  <a:pt x="9559569" y="44500"/>
                </a:lnTo>
                <a:lnTo>
                  <a:pt x="9600997" y="60540"/>
                </a:lnTo>
                <a:lnTo>
                  <a:pt x="9645840" y="81089"/>
                </a:lnTo>
                <a:lnTo>
                  <a:pt x="9693173" y="106781"/>
                </a:lnTo>
                <a:lnTo>
                  <a:pt x="9742068" y="138176"/>
                </a:lnTo>
                <a:lnTo>
                  <a:pt x="9791598" y="175895"/>
                </a:lnTo>
                <a:lnTo>
                  <a:pt x="9840531" y="220370"/>
                </a:lnTo>
                <a:lnTo>
                  <a:pt x="9883013" y="266255"/>
                </a:lnTo>
                <a:lnTo>
                  <a:pt x="9919487" y="312648"/>
                </a:lnTo>
                <a:lnTo>
                  <a:pt x="9950399" y="358698"/>
                </a:lnTo>
                <a:lnTo>
                  <a:pt x="9976206" y="403504"/>
                </a:lnTo>
                <a:lnTo>
                  <a:pt x="9997364" y="446189"/>
                </a:lnTo>
                <a:lnTo>
                  <a:pt x="10014331" y="485863"/>
                </a:lnTo>
                <a:lnTo>
                  <a:pt x="10027539" y="521677"/>
                </a:lnTo>
                <a:lnTo>
                  <a:pt x="10038867" y="557022"/>
                </a:lnTo>
                <a:lnTo>
                  <a:pt x="10045090" y="555879"/>
                </a:lnTo>
                <a:close/>
              </a:path>
            </a:pathLst>
          </a:custGeom>
          <a:solidFill>
            <a:srgbClr val="FC9900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176452" y="2190686"/>
            <a:ext cx="8199755" cy="1805305"/>
            <a:chOff x="1176452" y="2190686"/>
            <a:chExt cx="8199755" cy="1805305"/>
          </a:xfrm>
        </p:grpSpPr>
        <p:sp>
          <p:nvSpPr>
            <p:cNvPr id="4" name="object 4"/>
            <p:cNvSpPr/>
            <p:nvPr/>
          </p:nvSpPr>
          <p:spPr>
            <a:xfrm>
              <a:off x="2721389" y="2503836"/>
              <a:ext cx="6654800" cy="1492250"/>
            </a:xfrm>
            <a:custGeom>
              <a:avLst/>
              <a:gdLst/>
              <a:ahLst/>
              <a:cxnLst/>
              <a:rect l="l" t="t" r="r" b="b"/>
              <a:pathLst>
                <a:path w="6654800" h="1492250">
                  <a:moveTo>
                    <a:pt x="6569692" y="0"/>
                  </a:moveTo>
                  <a:lnTo>
                    <a:pt x="6519386" y="8163"/>
                  </a:lnTo>
                  <a:lnTo>
                    <a:pt x="6464901" y="31972"/>
                  </a:lnTo>
                  <a:lnTo>
                    <a:pt x="6424397" y="56310"/>
                  </a:lnTo>
                  <a:lnTo>
                    <a:pt x="6344127" y="105992"/>
                  </a:lnTo>
                  <a:lnTo>
                    <a:pt x="6303495" y="130056"/>
                  </a:lnTo>
                  <a:lnTo>
                    <a:pt x="6261955" y="152749"/>
                  </a:lnTo>
                  <a:lnTo>
                    <a:pt x="6164614" y="202176"/>
                  </a:lnTo>
                  <a:lnTo>
                    <a:pt x="6096316" y="235661"/>
                  </a:lnTo>
                  <a:lnTo>
                    <a:pt x="6025326" y="269441"/>
                  </a:lnTo>
                  <a:lnTo>
                    <a:pt x="5951669" y="303405"/>
                  </a:lnTo>
                  <a:lnTo>
                    <a:pt x="5913848" y="320420"/>
                  </a:lnTo>
                  <a:lnTo>
                    <a:pt x="5875370" y="337438"/>
                  </a:lnTo>
                  <a:lnTo>
                    <a:pt x="5836239" y="354446"/>
                  </a:lnTo>
                  <a:lnTo>
                    <a:pt x="5796456" y="371429"/>
                  </a:lnTo>
                  <a:lnTo>
                    <a:pt x="5756026" y="388373"/>
                  </a:lnTo>
                  <a:lnTo>
                    <a:pt x="5714952" y="405264"/>
                  </a:lnTo>
                  <a:lnTo>
                    <a:pt x="5673237" y="422089"/>
                  </a:lnTo>
                  <a:lnTo>
                    <a:pt x="5630884" y="438832"/>
                  </a:lnTo>
                  <a:lnTo>
                    <a:pt x="5587897" y="455480"/>
                  </a:lnTo>
                  <a:lnTo>
                    <a:pt x="5544278" y="472019"/>
                  </a:lnTo>
                  <a:lnTo>
                    <a:pt x="5500031" y="488434"/>
                  </a:lnTo>
                  <a:lnTo>
                    <a:pt x="5455159" y="504712"/>
                  </a:lnTo>
                  <a:lnTo>
                    <a:pt x="5409666" y="520839"/>
                  </a:lnTo>
                  <a:lnTo>
                    <a:pt x="5363554" y="536800"/>
                  </a:lnTo>
                  <a:lnTo>
                    <a:pt x="5316826" y="552581"/>
                  </a:lnTo>
                  <a:lnTo>
                    <a:pt x="5269487" y="568169"/>
                  </a:lnTo>
                  <a:lnTo>
                    <a:pt x="5221539" y="583549"/>
                  </a:lnTo>
                  <a:lnTo>
                    <a:pt x="5172985" y="598706"/>
                  </a:lnTo>
                  <a:lnTo>
                    <a:pt x="5123829" y="613628"/>
                  </a:lnTo>
                  <a:lnTo>
                    <a:pt x="5074074" y="628300"/>
                  </a:lnTo>
                  <a:lnTo>
                    <a:pt x="5023723" y="642708"/>
                  </a:lnTo>
                  <a:lnTo>
                    <a:pt x="4972779" y="656837"/>
                  </a:lnTo>
                  <a:lnTo>
                    <a:pt x="4921245" y="670674"/>
                  </a:lnTo>
                  <a:lnTo>
                    <a:pt x="4869126" y="684204"/>
                  </a:lnTo>
                  <a:lnTo>
                    <a:pt x="4816423" y="697414"/>
                  </a:lnTo>
                  <a:lnTo>
                    <a:pt x="4763140" y="710290"/>
                  </a:lnTo>
                  <a:lnTo>
                    <a:pt x="4709281" y="722816"/>
                  </a:lnTo>
                  <a:lnTo>
                    <a:pt x="4654848" y="734980"/>
                  </a:lnTo>
                  <a:lnTo>
                    <a:pt x="4599846" y="746768"/>
                  </a:lnTo>
                  <a:lnTo>
                    <a:pt x="4544276" y="758164"/>
                  </a:lnTo>
                  <a:lnTo>
                    <a:pt x="4488142" y="769155"/>
                  </a:lnTo>
                  <a:lnTo>
                    <a:pt x="4431448" y="779727"/>
                  </a:lnTo>
                  <a:lnTo>
                    <a:pt x="4374197" y="789866"/>
                  </a:lnTo>
                  <a:lnTo>
                    <a:pt x="4316391" y="799557"/>
                  </a:lnTo>
                  <a:lnTo>
                    <a:pt x="4258035" y="808787"/>
                  </a:lnTo>
                  <a:lnTo>
                    <a:pt x="4199131" y="817542"/>
                  </a:lnTo>
                  <a:lnTo>
                    <a:pt x="4139682" y="825807"/>
                  </a:lnTo>
                  <a:lnTo>
                    <a:pt x="4079693" y="833569"/>
                  </a:lnTo>
                  <a:lnTo>
                    <a:pt x="4019165" y="840813"/>
                  </a:lnTo>
                  <a:lnTo>
                    <a:pt x="3958103" y="847525"/>
                  </a:lnTo>
                  <a:lnTo>
                    <a:pt x="3896509" y="853691"/>
                  </a:lnTo>
                  <a:lnTo>
                    <a:pt x="3834386" y="859298"/>
                  </a:lnTo>
                  <a:lnTo>
                    <a:pt x="3771739" y="864330"/>
                  </a:lnTo>
                  <a:lnTo>
                    <a:pt x="3705485" y="868964"/>
                  </a:lnTo>
                  <a:lnTo>
                    <a:pt x="3639617" y="872881"/>
                  </a:lnTo>
                  <a:lnTo>
                    <a:pt x="3574139" y="876093"/>
                  </a:lnTo>
                  <a:lnTo>
                    <a:pt x="3509055" y="878612"/>
                  </a:lnTo>
                  <a:lnTo>
                    <a:pt x="3444368" y="880452"/>
                  </a:lnTo>
                  <a:lnTo>
                    <a:pt x="3380082" y="881623"/>
                  </a:lnTo>
                  <a:lnTo>
                    <a:pt x="3316200" y="882139"/>
                  </a:lnTo>
                  <a:lnTo>
                    <a:pt x="3252727" y="882013"/>
                  </a:lnTo>
                  <a:lnTo>
                    <a:pt x="3189666" y="881255"/>
                  </a:lnTo>
                  <a:lnTo>
                    <a:pt x="3127021" y="879880"/>
                  </a:lnTo>
                  <a:lnTo>
                    <a:pt x="3064796" y="877898"/>
                  </a:lnTo>
                  <a:lnTo>
                    <a:pt x="3002994" y="875324"/>
                  </a:lnTo>
                  <a:lnTo>
                    <a:pt x="2941619" y="872168"/>
                  </a:lnTo>
                  <a:lnTo>
                    <a:pt x="2880675" y="868443"/>
                  </a:lnTo>
                  <a:lnTo>
                    <a:pt x="2820166" y="864163"/>
                  </a:lnTo>
                  <a:lnTo>
                    <a:pt x="2760095" y="859338"/>
                  </a:lnTo>
                  <a:lnTo>
                    <a:pt x="2700467" y="853982"/>
                  </a:lnTo>
                  <a:lnTo>
                    <a:pt x="2641284" y="848107"/>
                  </a:lnTo>
                  <a:lnTo>
                    <a:pt x="2582551" y="841725"/>
                  </a:lnTo>
                  <a:lnTo>
                    <a:pt x="2524271" y="834849"/>
                  </a:lnTo>
                  <a:lnTo>
                    <a:pt x="2466449" y="827491"/>
                  </a:lnTo>
                  <a:lnTo>
                    <a:pt x="2409087" y="819664"/>
                  </a:lnTo>
                  <a:lnTo>
                    <a:pt x="2352190" y="811379"/>
                  </a:lnTo>
                  <a:lnTo>
                    <a:pt x="2295761" y="802649"/>
                  </a:lnTo>
                  <a:lnTo>
                    <a:pt x="2239804" y="793488"/>
                  </a:lnTo>
                  <a:lnTo>
                    <a:pt x="2184323" y="783906"/>
                  </a:lnTo>
                  <a:lnTo>
                    <a:pt x="2129322" y="773916"/>
                  </a:lnTo>
                  <a:lnTo>
                    <a:pt x="2074804" y="763532"/>
                  </a:lnTo>
                  <a:lnTo>
                    <a:pt x="2020773" y="752764"/>
                  </a:lnTo>
                  <a:lnTo>
                    <a:pt x="1967233" y="741626"/>
                  </a:lnTo>
                  <a:lnTo>
                    <a:pt x="1914187" y="730131"/>
                  </a:lnTo>
                  <a:lnTo>
                    <a:pt x="1861640" y="718289"/>
                  </a:lnTo>
                  <a:lnTo>
                    <a:pt x="1809595" y="706114"/>
                  </a:lnTo>
                  <a:lnTo>
                    <a:pt x="1758055" y="693618"/>
                  </a:lnTo>
                  <a:lnTo>
                    <a:pt x="1707025" y="680814"/>
                  </a:lnTo>
                  <a:lnTo>
                    <a:pt x="1656508" y="667714"/>
                  </a:lnTo>
                  <a:lnTo>
                    <a:pt x="1606508" y="654330"/>
                  </a:lnTo>
                  <a:lnTo>
                    <a:pt x="1557029" y="640675"/>
                  </a:lnTo>
                  <a:lnTo>
                    <a:pt x="1508075" y="626760"/>
                  </a:lnTo>
                  <a:lnTo>
                    <a:pt x="1459649" y="612600"/>
                  </a:lnTo>
                  <a:lnTo>
                    <a:pt x="1411754" y="598205"/>
                  </a:lnTo>
                  <a:lnTo>
                    <a:pt x="1364396" y="583588"/>
                  </a:lnTo>
                  <a:lnTo>
                    <a:pt x="1317576" y="568762"/>
                  </a:lnTo>
                  <a:lnTo>
                    <a:pt x="1271300" y="553739"/>
                  </a:lnTo>
                  <a:lnTo>
                    <a:pt x="1225571" y="538531"/>
                  </a:lnTo>
                  <a:lnTo>
                    <a:pt x="1180393" y="523151"/>
                  </a:lnTo>
                  <a:lnTo>
                    <a:pt x="1135769" y="507611"/>
                  </a:lnTo>
                  <a:lnTo>
                    <a:pt x="1091703" y="491924"/>
                  </a:lnTo>
                  <a:lnTo>
                    <a:pt x="1048199" y="476102"/>
                  </a:lnTo>
                  <a:lnTo>
                    <a:pt x="1005261" y="460157"/>
                  </a:lnTo>
                  <a:lnTo>
                    <a:pt x="962892" y="444101"/>
                  </a:lnTo>
                  <a:lnTo>
                    <a:pt x="921097" y="427948"/>
                  </a:lnTo>
                  <a:lnTo>
                    <a:pt x="879878" y="411710"/>
                  </a:lnTo>
                  <a:lnTo>
                    <a:pt x="839240" y="395398"/>
                  </a:lnTo>
                  <a:lnTo>
                    <a:pt x="799186" y="379026"/>
                  </a:lnTo>
                  <a:lnTo>
                    <a:pt x="759720" y="362605"/>
                  </a:lnTo>
                  <a:lnTo>
                    <a:pt x="720847" y="346148"/>
                  </a:lnTo>
                  <a:lnTo>
                    <a:pt x="682568" y="329668"/>
                  </a:lnTo>
                  <a:lnTo>
                    <a:pt x="607814" y="296686"/>
                  </a:lnTo>
                  <a:lnTo>
                    <a:pt x="535487" y="263759"/>
                  </a:lnTo>
                  <a:lnTo>
                    <a:pt x="465616" y="230985"/>
                  </a:lnTo>
                  <a:lnTo>
                    <a:pt x="398234" y="198464"/>
                  </a:lnTo>
                  <a:lnTo>
                    <a:pt x="333368" y="166294"/>
                  </a:lnTo>
                  <a:lnTo>
                    <a:pt x="271049" y="134576"/>
                  </a:lnTo>
                  <a:lnTo>
                    <a:pt x="211308" y="103407"/>
                  </a:lnTo>
                  <a:lnTo>
                    <a:pt x="154173" y="72887"/>
                  </a:lnTo>
                  <a:lnTo>
                    <a:pt x="99676" y="43116"/>
                  </a:lnTo>
                  <a:lnTo>
                    <a:pt x="47845" y="14192"/>
                  </a:lnTo>
                  <a:lnTo>
                    <a:pt x="24133" y="10624"/>
                  </a:lnTo>
                  <a:lnTo>
                    <a:pt x="6363" y="23082"/>
                  </a:lnTo>
                  <a:lnTo>
                    <a:pt x="0" y="44017"/>
                  </a:lnTo>
                  <a:lnTo>
                    <a:pt x="10507" y="65881"/>
                  </a:lnTo>
                  <a:lnTo>
                    <a:pt x="65026" y="116894"/>
                  </a:lnTo>
                  <a:lnTo>
                    <a:pt x="104904" y="153252"/>
                  </a:lnTo>
                  <a:lnTo>
                    <a:pt x="147578" y="191323"/>
                  </a:lnTo>
                  <a:lnTo>
                    <a:pt x="193021" y="230963"/>
                  </a:lnTo>
                  <a:lnTo>
                    <a:pt x="241209" y="272027"/>
                  </a:lnTo>
                  <a:lnTo>
                    <a:pt x="292114" y="314373"/>
                  </a:lnTo>
                  <a:lnTo>
                    <a:pt x="345711" y="357858"/>
                  </a:lnTo>
                  <a:lnTo>
                    <a:pt x="401974" y="402336"/>
                  </a:lnTo>
                  <a:lnTo>
                    <a:pt x="460876" y="447665"/>
                  </a:lnTo>
                  <a:lnTo>
                    <a:pt x="491310" y="470604"/>
                  </a:lnTo>
                  <a:lnTo>
                    <a:pt x="522393" y="493702"/>
                  </a:lnTo>
                  <a:lnTo>
                    <a:pt x="554124" y="516941"/>
                  </a:lnTo>
                  <a:lnTo>
                    <a:pt x="586498" y="540302"/>
                  </a:lnTo>
                  <a:lnTo>
                    <a:pt x="619513" y="563769"/>
                  </a:lnTo>
                  <a:lnTo>
                    <a:pt x="653165" y="587322"/>
                  </a:lnTo>
                  <a:lnTo>
                    <a:pt x="687451" y="610945"/>
                  </a:lnTo>
                  <a:lnTo>
                    <a:pt x="722368" y="634619"/>
                  </a:lnTo>
                  <a:lnTo>
                    <a:pt x="757913" y="658326"/>
                  </a:lnTo>
                  <a:lnTo>
                    <a:pt x="794082" y="682048"/>
                  </a:lnTo>
                  <a:lnTo>
                    <a:pt x="830872" y="705768"/>
                  </a:lnTo>
                  <a:lnTo>
                    <a:pt x="868280" y="729467"/>
                  </a:lnTo>
                  <a:lnTo>
                    <a:pt x="906302" y="753127"/>
                  </a:lnTo>
                  <a:lnTo>
                    <a:pt x="944936" y="776731"/>
                  </a:lnTo>
                  <a:lnTo>
                    <a:pt x="984178" y="800261"/>
                  </a:lnTo>
                  <a:lnTo>
                    <a:pt x="1024024" y="823698"/>
                  </a:lnTo>
                  <a:lnTo>
                    <a:pt x="1064473" y="847024"/>
                  </a:lnTo>
                  <a:lnTo>
                    <a:pt x="1105519" y="870223"/>
                  </a:lnTo>
                  <a:lnTo>
                    <a:pt x="1147161" y="893275"/>
                  </a:lnTo>
                  <a:lnTo>
                    <a:pt x="1189395" y="916162"/>
                  </a:lnTo>
                  <a:lnTo>
                    <a:pt x="1232217" y="938868"/>
                  </a:lnTo>
                  <a:lnTo>
                    <a:pt x="1275625" y="961374"/>
                  </a:lnTo>
                  <a:lnTo>
                    <a:pt x="1319615" y="983661"/>
                  </a:lnTo>
                  <a:lnTo>
                    <a:pt x="1364184" y="1005713"/>
                  </a:lnTo>
                  <a:lnTo>
                    <a:pt x="1409328" y="1027510"/>
                  </a:lnTo>
                  <a:lnTo>
                    <a:pt x="1455045" y="1049036"/>
                  </a:lnTo>
                  <a:lnTo>
                    <a:pt x="1501331" y="1070271"/>
                  </a:lnTo>
                  <a:lnTo>
                    <a:pt x="1548184" y="1091199"/>
                  </a:lnTo>
                  <a:lnTo>
                    <a:pt x="1595598" y="1111801"/>
                  </a:lnTo>
                  <a:lnTo>
                    <a:pt x="1643573" y="1132060"/>
                  </a:lnTo>
                  <a:lnTo>
                    <a:pt x="1692103" y="1151956"/>
                  </a:lnTo>
                  <a:lnTo>
                    <a:pt x="1741186" y="1171473"/>
                  </a:lnTo>
                  <a:lnTo>
                    <a:pt x="1790820" y="1190593"/>
                  </a:lnTo>
                  <a:lnTo>
                    <a:pt x="1840999" y="1209297"/>
                  </a:lnTo>
                  <a:lnTo>
                    <a:pt x="1891722" y="1227568"/>
                  </a:lnTo>
                  <a:lnTo>
                    <a:pt x="1942985" y="1245387"/>
                  </a:lnTo>
                  <a:lnTo>
                    <a:pt x="1994785" y="1262737"/>
                  </a:lnTo>
                  <a:lnTo>
                    <a:pt x="2047118" y="1279599"/>
                  </a:lnTo>
                  <a:lnTo>
                    <a:pt x="2099981" y="1295957"/>
                  </a:lnTo>
                  <a:lnTo>
                    <a:pt x="2153371" y="1311791"/>
                  </a:lnTo>
                  <a:lnTo>
                    <a:pt x="2207286" y="1327084"/>
                  </a:lnTo>
                  <a:lnTo>
                    <a:pt x="2261720" y="1341818"/>
                  </a:lnTo>
                  <a:lnTo>
                    <a:pt x="2316673" y="1355975"/>
                  </a:lnTo>
                  <a:lnTo>
                    <a:pt x="2372139" y="1369537"/>
                  </a:lnTo>
                  <a:lnTo>
                    <a:pt x="2428116" y="1382486"/>
                  </a:lnTo>
                  <a:lnTo>
                    <a:pt x="2484600" y="1394804"/>
                  </a:lnTo>
                  <a:lnTo>
                    <a:pt x="2541589" y="1406473"/>
                  </a:lnTo>
                  <a:lnTo>
                    <a:pt x="2599079" y="1417475"/>
                  </a:lnTo>
                  <a:lnTo>
                    <a:pt x="2657067" y="1427793"/>
                  </a:lnTo>
                  <a:lnTo>
                    <a:pt x="2715549" y="1437408"/>
                  </a:lnTo>
                  <a:lnTo>
                    <a:pt x="2774523" y="1446303"/>
                  </a:lnTo>
                  <a:lnTo>
                    <a:pt x="2833984" y="1454458"/>
                  </a:lnTo>
                  <a:lnTo>
                    <a:pt x="2893931" y="1461858"/>
                  </a:lnTo>
                  <a:lnTo>
                    <a:pt x="2954359" y="1468483"/>
                  </a:lnTo>
                  <a:lnTo>
                    <a:pt x="3015266" y="1474315"/>
                  </a:lnTo>
                  <a:lnTo>
                    <a:pt x="3076648" y="1479337"/>
                  </a:lnTo>
                  <a:lnTo>
                    <a:pt x="3138502" y="1483531"/>
                  </a:lnTo>
                  <a:lnTo>
                    <a:pt x="3200824" y="1486878"/>
                  </a:lnTo>
                  <a:lnTo>
                    <a:pt x="3263612" y="1489361"/>
                  </a:lnTo>
                  <a:lnTo>
                    <a:pt x="3326862" y="1490963"/>
                  </a:lnTo>
                  <a:lnTo>
                    <a:pt x="3390571" y="1491663"/>
                  </a:lnTo>
                  <a:lnTo>
                    <a:pt x="3454735" y="1491446"/>
                  </a:lnTo>
                  <a:lnTo>
                    <a:pt x="3519352" y="1490293"/>
                  </a:lnTo>
                  <a:lnTo>
                    <a:pt x="3584418" y="1488186"/>
                  </a:lnTo>
                  <a:lnTo>
                    <a:pt x="3649931" y="1485107"/>
                  </a:lnTo>
                  <a:lnTo>
                    <a:pt x="3715885" y="1481038"/>
                  </a:lnTo>
                  <a:lnTo>
                    <a:pt x="3782280" y="1475962"/>
                  </a:lnTo>
                  <a:lnTo>
                    <a:pt x="3851914" y="1469567"/>
                  </a:lnTo>
                  <a:lnTo>
                    <a:pt x="3920800" y="1462171"/>
                  </a:lnTo>
                  <a:lnTo>
                    <a:pt x="3988933" y="1453802"/>
                  </a:lnTo>
                  <a:lnTo>
                    <a:pt x="4056311" y="1444488"/>
                  </a:lnTo>
                  <a:lnTo>
                    <a:pt x="4122930" y="1434258"/>
                  </a:lnTo>
                  <a:lnTo>
                    <a:pt x="4188786" y="1423140"/>
                  </a:lnTo>
                  <a:lnTo>
                    <a:pt x="4253876" y="1411162"/>
                  </a:lnTo>
                  <a:lnTo>
                    <a:pt x="4318195" y="1398352"/>
                  </a:lnTo>
                  <a:lnTo>
                    <a:pt x="4381742" y="1384740"/>
                  </a:lnTo>
                  <a:lnTo>
                    <a:pt x="4444511" y="1370353"/>
                  </a:lnTo>
                  <a:lnTo>
                    <a:pt x="4506499" y="1355219"/>
                  </a:lnTo>
                  <a:lnTo>
                    <a:pt x="4567703" y="1339368"/>
                  </a:lnTo>
                  <a:lnTo>
                    <a:pt x="4628120" y="1322827"/>
                  </a:lnTo>
                  <a:lnTo>
                    <a:pt x="4687745" y="1305625"/>
                  </a:lnTo>
                  <a:lnTo>
                    <a:pt x="4746575" y="1287790"/>
                  </a:lnTo>
                  <a:lnTo>
                    <a:pt x="4804606" y="1269351"/>
                  </a:lnTo>
                  <a:lnTo>
                    <a:pt x="4861836" y="1250335"/>
                  </a:lnTo>
                  <a:lnTo>
                    <a:pt x="4918260" y="1230772"/>
                  </a:lnTo>
                  <a:lnTo>
                    <a:pt x="4973874" y="1210689"/>
                  </a:lnTo>
                  <a:lnTo>
                    <a:pt x="5028676" y="1190115"/>
                  </a:lnTo>
                  <a:lnTo>
                    <a:pt x="5082661" y="1169078"/>
                  </a:lnTo>
                  <a:lnTo>
                    <a:pt x="5135826" y="1147607"/>
                  </a:lnTo>
                  <a:lnTo>
                    <a:pt x="5188168" y="1125730"/>
                  </a:lnTo>
                  <a:lnTo>
                    <a:pt x="5239683" y="1103475"/>
                  </a:lnTo>
                  <a:lnTo>
                    <a:pt x="5290366" y="1080870"/>
                  </a:lnTo>
                  <a:lnTo>
                    <a:pt x="5340216" y="1057945"/>
                  </a:lnTo>
                  <a:lnTo>
                    <a:pt x="5389228" y="1034727"/>
                  </a:lnTo>
                  <a:lnTo>
                    <a:pt x="5437398" y="1011245"/>
                  </a:lnTo>
                  <a:lnTo>
                    <a:pt x="5484723" y="987527"/>
                  </a:lnTo>
                  <a:lnTo>
                    <a:pt x="5531200" y="963601"/>
                  </a:lnTo>
                  <a:lnTo>
                    <a:pt x="5576825" y="939496"/>
                  </a:lnTo>
                  <a:lnTo>
                    <a:pt x="5621594" y="915240"/>
                  </a:lnTo>
                  <a:lnTo>
                    <a:pt x="5665503" y="890862"/>
                  </a:lnTo>
                  <a:lnTo>
                    <a:pt x="5708550" y="866389"/>
                  </a:lnTo>
                  <a:lnTo>
                    <a:pt x="5750730" y="841851"/>
                  </a:lnTo>
                  <a:lnTo>
                    <a:pt x="5792040" y="817275"/>
                  </a:lnTo>
                  <a:lnTo>
                    <a:pt x="5832477" y="792690"/>
                  </a:lnTo>
                  <a:lnTo>
                    <a:pt x="5872036" y="768125"/>
                  </a:lnTo>
                  <a:lnTo>
                    <a:pt x="5910715" y="743607"/>
                  </a:lnTo>
                  <a:lnTo>
                    <a:pt x="5948509" y="719165"/>
                  </a:lnTo>
                  <a:lnTo>
                    <a:pt x="5985416" y="694827"/>
                  </a:lnTo>
                  <a:lnTo>
                    <a:pt x="6021431" y="670622"/>
                  </a:lnTo>
                  <a:lnTo>
                    <a:pt x="6056551" y="646578"/>
                  </a:lnTo>
                  <a:lnTo>
                    <a:pt x="6090772" y="622723"/>
                  </a:lnTo>
                  <a:lnTo>
                    <a:pt x="6124091" y="599086"/>
                  </a:lnTo>
                  <a:lnTo>
                    <a:pt x="6156505" y="575695"/>
                  </a:lnTo>
                  <a:lnTo>
                    <a:pt x="6188009" y="552579"/>
                  </a:lnTo>
                  <a:lnTo>
                    <a:pt x="6218600" y="529765"/>
                  </a:lnTo>
                  <a:lnTo>
                    <a:pt x="6277029" y="485159"/>
                  </a:lnTo>
                  <a:lnTo>
                    <a:pt x="6331763" y="442105"/>
                  </a:lnTo>
                  <a:lnTo>
                    <a:pt x="6382775" y="400829"/>
                  </a:lnTo>
                  <a:lnTo>
                    <a:pt x="6430034" y="361557"/>
                  </a:lnTo>
                  <a:lnTo>
                    <a:pt x="6473514" y="324518"/>
                  </a:lnTo>
                  <a:lnTo>
                    <a:pt x="6513184" y="289938"/>
                  </a:lnTo>
                  <a:lnTo>
                    <a:pt x="6565485" y="243173"/>
                  </a:lnTo>
                  <a:lnTo>
                    <a:pt x="6611846" y="194128"/>
                  </a:lnTo>
                  <a:lnTo>
                    <a:pt x="6641053" y="142908"/>
                  </a:lnTo>
                  <a:lnTo>
                    <a:pt x="6654483" y="94162"/>
                  </a:lnTo>
                  <a:lnTo>
                    <a:pt x="6653515" y="52543"/>
                  </a:lnTo>
                  <a:lnTo>
                    <a:pt x="6639526" y="22701"/>
                  </a:lnTo>
                  <a:lnTo>
                    <a:pt x="6611258" y="5504"/>
                  </a:lnTo>
                  <a:lnTo>
                    <a:pt x="6569692" y="0"/>
                  </a:lnTo>
                  <a:close/>
                </a:path>
              </a:pathLst>
            </a:custGeom>
            <a:solidFill>
              <a:srgbClr val="FC9900">
                <a:alpha val="2392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76452" y="2226248"/>
              <a:ext cx="799465" cy="796290"/>
            </a:xfrm>
            <a:custGeom>
              <a:avLst/>
              <a:gdLst/>
              <a:ahLst/>
              <a:cxnLst/>
              <a:rect l="l" t="t" r="r" b="b"/>
              <a:pathLst>
                <a:path w="799464" h="796289">
                  <a:moveTo>
                    <a:pt x="709443" y="0"/>
                  </a:moveTo>
                  <a:lnTo>
                    <a:pt x="89638" y="0"/>
                  </a:lnTo>
                  <a:lnTo>
                    <a:pt x="26254" y="26156"/>
                  </a:lnTo>
                  <a:lnTo>
                    <a:pt x="0" y="89311"/>
                  </a:lnTo>
                  <a:lnTo>
                    <a:pt x="0" y="706828"/>
                  </a:lnTo>
                  <a:lnTo>
                    <a:pt x="26254" y="769977"/>
                  </a:lnTo>
                  <a:lnTo>
                    <a:pt x="89638" y="796135"/>
                  </a:lnTo>
                  <a:lnTo>
                    <a:pt x="709443" y="796135"/>
                  </a:lnTo>
                  <a:lnTo>
                    <a:pt x="744339" y="789117"/>
                  </a:lnTo>
                  <a:lnTo>
                    <a:pt x="772832" y="769978"/>
                  </a:lnTo>
                  <a:lnTo>
                    <a:pt x="792042" y="741591"/>
                  </a:lnTo>
                  <a:lnTo>
                    <a:pt x="799086" y="706828"/>
                  </a:lnTo>
                  <a:lnTo>
                    <a:pt x="799086" y="89312"/>
                  </a:lnTo>
                  <a:lnTo>
                    <a:pt x="792042" y="54545"/>
                  </a:lnTo>
                  <a:lnTo>
                    <a:pt x="772832" y="26156"/>
                  </a:lnTo>
                  <a:lnTo>
                    <a:pt x="744339" y="7017"/>
                  </a:lnTo>
                  <a:lnTo>
                    <a:pt x="70944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975539" y="2624266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30" h="0">
                  <a:moveTo>
                    <a:pt x="0" y="0"/>
                  </a:moveTo>
                  <a:lnTo>
                    <a:pt x="353733" y="0"/>
                  </a:lnTo>
                </a:path>
              </a:pathLst>
            </a:custGeom>
            <a:ln w="1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857375" y="2628899"/>
              <a:ext cx="626110" cy="0"/>
            </a:xfrm>
            <a:custGeom>
              <a:avLst/>
              <a:gdLst/>
              <a:ahLst/>
              <a:cxnLst/>
              <a:rect l="l" t="t" r="r" b="b"/>
              <a:pathLst>
                <a:path w="626110" h="0">
                  <a:moveTo>
                    <a:pt x="0" y="0"/>
                  </a:moveTo>
                  <a:lnTo>
                    <a:pt x="625982" y="0"/>
                  </a:lnTo>
                </a:path>
              </a:pathLst>
            </a:custGeom>
            <a:ln w="190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6475" y="2190686"/>
              <a:ext cx="3586226" cy="9382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5075" y="2390711"/>
              <a:ext cx="3138551" cy="61436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43150" y="2219324"/>
              <a:ext cx="3457575" cy="809625"/>
            </a:xfrm>
            <a:custGeom>
              <a:avLst/>
              <a:gdLst/>
              <a:ahLst/>
              <a:cxnLst/>
              <a:rect l="l" t="t" r="r" b="b"/>
              <a:pathLst>
                <a:path w="3457575" h="809625">
                  <a:moveTo>
                    <a:pt x="3322574" y="0"/>
                  </a:moveTo>
                  <a:lnTo>
                    <a:pt x="135000" y="0"/>
                  </a:lnTo>
                  <a:lnTo>
                    <a:pt x="92334" y="6883"/>
                  </a:lnTo>
                  <a:lnTo>
                    <a:pt x="55275" y="26050"/>
                  </a:lnTo>
                  <a:lnTo>
                    <a:pt x="26050" y="55275"/>
                  </a:lnTo>
                  <a:lnTo>
                    <a:pt x="6883" y="92334"/>
                  </a:lnTo>
                  <a:lnTo>
                    <a:pt x="0" y="135000"/>
                  </a:lnTo>
                  <a:lnTo>
                    <a:pt x="0" y="674624"/>
                  </a:lnTo>
                  <a:lnTo>
                    <a:pt x="6883" y="717290"/>
                  </a:lnTo>
                  <a:lnTo>
                    <a:pt x="26050" y="754349"/>
                  </a:lnTo>
                  <a:lnTo>
                    <a:pt x="55275" y="783574"/>
                  </a:lnTo>
                  <a:lnTo>
                    <a:pt x="92334" y="802741"/>
                  </a:lnTo>
                  <a:lnTo>
                    <a:pt x="135000" y="809625"/>
                  </a:lnTo>
                  <a:lnTo>
                    <a:pt x="3322574" y="809625"/>
                  </a:lnTo>
                  <a:lnTo>
                    <a:pt x="3365240" y="802741"/>
                  </a:lnTo>
                  <a:lnTo>
                    <a:pt x="3402299" y="783574"/>
                  </a:lnTo>
                  <a:lnTo>
                    <a:pt x="3431524" y="754349"/>
                  </a:lnTo>
                  <a:lnTo>
                    <a:pt x="3450691" y="717290"/>
                  </a:lnTo>
                  <a:lnTo>
                    <a:pt x="3457575" y="674624"/>
                  </a:lnTo>
                  <a:lnTo>
                    <a:pt x="3457575" y="135000"/>
                  </a:lnTo>
                  <a:lnTo>
                    <a:pt x="3450691" y="92334"/>
                  </a:lnTo>
                  <a:lnTo>
                    <a:pt x="3431524" y="55275"/>
                  </a:lnTo>
                  <a:lnTo>
                    <a:pt x="3402299" y="26050"/>
                  </a:lnTo>
                  <a:lnTo>
                    <a:pt x="3365240" y="6883"/>
                  </a:lnTo>
                  <a:lnTo>
                    <a:pt x="3322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3124200" y="600011"/>
            <a:ext cx="5939155" cy="909955"/>
            <a:chOff x="3124200" y="600011"/>
            <a:chExt cx="5939155" cy="90995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4200" y="600011"/>
              <a:ext cx="5938901" cy="8524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95700" y="647636"/>
              <a:ext cx="4795901" cy="86201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190875" y="628649"/>
              <a:ext cx="5810250" cy="723900"/>
            </a:xfrm>
            <a:custGeom>
              <a:avLst/>
              <a:gdLst/>
              <a:ahLst/>
              <a:cxnLst/>
              <a:rect l="l" t="t" r="r" b="b"/>
              <a:pathLst>
                <a:path w="5810250" h="723900">
                  <a:moveTo>
                    <a:pt x="568960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5689600" y="723900"/>
                  </a:lnTo>
                  <a:lnTo>
                    <a:pt x="5736580" y="714424"/>
                  </a:lnTo>
                  <a:lnTo>
                    <a:pt x="5774928" y="688578"/>
                  </a:lnTo>
                  <a:lnTo>
                    <a:pt x="5800774" y="650230"/>
                  </a:lnTo>
                  <a:lnTo>
                    <a:pt x="5810250" y="603250"/>
                  </a:lnTo>
                  <a:lnTo>
                    <a:pt x="5810250" y="120650"/>
                  </a:lnTo>
                  <a:lnTo>
                    <a:pt x="5800774" y="73669"/>
                  </a:lnTo>
                  <a:lnTo>
                    <a:pt x="5774928" y="35321"/>
                  </a:lnTo>
                  <a:lnTo>
                    <a:pt x="5736580" y="9475"/>
                  </a:lnTo>
                  <a:lnTo>
                    <a:pt x="568960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3171825">
              <a:lnSpc>
                <a:spcPct val="100000"/>
              </a:lnSpc>
              <a:spcBef>
                <a:spcPts val="125"/>
              </a:spcBef>
            </a:pPr>
            <a:r>
              <a:rPr dirty="0" spc="85"/>
              <a:t>Presentation</a:t>
            </a:r>
            <a:r>
              <a:rPr dirty="0" spc="120"/>
              <a:t> </a:t>
            </a:r>
            <a:r>
              <a:rPr dirty="0" spc="65"/>
              <a:t>Overview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695829" y="2469197"/>
            <a:ext cx="27616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30">
                <a:solidFill>
                  <a:srgbClr val="585858"/>
                </a:solidFill>
                <a:latin typeface="Tahoma"/>
                <a:cs typeface="Tahoma"/>
              </a:rPr>
              <a:t>Introduction</a:t>
            </a:r>
            <a:r>
              <a:rPr dirty="0" sz="1800" spc="-13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140">
                <a:solidFill>
                  <a:srgbClr val="585858"/>
                </a:solidFill>
                <a:latin typeface="Tahoma"/>
                <a:cs typeface="Tahoma"/>
              </a:rPr>
              <a:t>to</a:t>
            </a:r>
            <a:r>
              <a:rPr dirty="0" sz="1800" spc="-114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170">
                <a:solidFill>
                  <a:srgbClr val="585858"/>
                </a:solidFill>
                <a:latin typeface="Tahoma"/>
                <a:cs typeface="Tahoma"/>
              </a:rPr>
              <a:t>Amazon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96152" y="2190686"/>
            <a:ext cx="4686300" cy="938530"/>
            <a:chOff x="6396152" y="2190686"/>
            <a:chExt cx="4686300" cy="938530"/>
          </a:xfrm>
        </p:grpSpPr>
        <p:sp>
          <p:nvSpPr>
            <p:cNvPr id="18" name="object 18"/>
            <p:cNvSpPr/>
            <p:nvPr/>
          </p:nvSpPr>
          <p:spPr>
            <a:xfrm>
              <a:off x="6396152" y="2226248"/>
              <a:ext cx="799465" cy="796290"/>
            </a:xfrm>
            <a:custGeom>
              <a:avLst/>
              <a:gdLst/>
              <a:ahLst/>
              <a:cxnLst/>
              <a:rect l="l" t="t" r="r" b="b"/>
              <a:pathLst>
                <a:path w="799465" h="796289">
                  <a:moveTo>
                    <a:pt x="709443" y="0"/>
                  </a:moveTo>
                  <a:lnTo>
                    <a:pt x="89638" y="0"/>
                  </a:lnTo>
                  <a:lnTo>
                    <a:pt x="26254" y="26156"/>
                  </a:lnTo>
                  <a:lnTo>
                    <a:pt x="0" y="89311"/>
                  </a:lnTo>
                  <a:lnTo>
                    <a:pt x="0" y="706828"/>
                  </a:lnTo>
                  <a:lnTo>
                    <a:pt x="26255" y="769977"/>
                  </a:lnTo>
                  <a:lnTo>
                    <a:pt x="89638" y="796135"/>
                  </a:lnTo>
                  <a:lnTo>
                    <a:pt x="709443" y="796135"/>
                  </a:lnTo>
                  <a:lnTo>
                    <a:pt x="744339" y="789117"/>
                  </a:lnTo>
                  <a:lnTo>
                    <a:pt x="772833" y="769978"/>
                  </a:lnTo>
                  <a:lnTo>
                    <a:pt x="792043" y="741591"/>
                  </a:lnTo>
                  <a:lnTo>
                    <a:pt x="799086" y="706828"/>
                  </a:lnTo>
                  <a:lnTo>
                    <a:pt x="799086" y="89312"/>
                  </a:lnTo>
                  <a:lnTo>
                    <a:pt x="792042" y="54545"/>
                  </a:lnTo>
                  <a:lnTo>
                    <a:pt x="772832" y="26156"/>
                  </a:lnTo>
                  <a:lnTo>
                    <a:pt x="744338" y="7017"/>
                  </a:lnTo>
                  <a:lnTo>
                    <a:pt x="70944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195238" y="2624266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29" h="0">
                  <a:moveTo>
                    <a:pt x="0" y="0"/>
                  </a:moveTo>
                  <a:lnTo>
                    <a:pt x="353733" y="0"/>
                  </a:lnTo>
                </a:path>
              </a:pathLst>
            </a:custGeom>
            <a:ln w="1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7077074" y="2628899"/>
              <a:ext cx="626110" cy="0"/>
            </a:xfrm>
            <a:custGeom>
              <a:avLst/>
              <a:gdLst/>
              <a:ahLst/>
              <a:cxnLst/>
              <a:rect l="l" t="t" r="r" b="b"/>
              <a:pathLst>
                <a:path w="626109" h="0">
                  <a:moveTo>
                    <a:pt x="0" y="0"/>
                  </a:moveTo>
                  <a:lnTo>
                    <a:pt x="625982" y="0"/>
                  </a:lnTo>
                </a:path>
              </a:pathLst>
            </a:custGeom>
            <a:ln w="190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174" y="2190686"/>
              <a:ext cx="3586226" cy="9382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91500" y="2390711"/>
              <a:ext cx="2186051" cy="61436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562849" y="2219324"/>
              <a:ext cx="3457575" cy="809625"/>
            </a:xfrm>
            <a:custGeom>
              <a:avLst/>
              <a:gdLst/>
              <a:ahLst/>
              <a:cxnLst/>
              <a:rect l="l" t="t" r="r" b="b"/>
              <a:pathLst>
                <a:path w="3457575" h="809625">
                  <a:moveTo>
                    <a:pt x="3322574" y="0"/>
                  </a:moveTo>
                  <a:lnTo>
                    <a:pt x="135000" y="0"/>
                  </a:lnTo>
                  <a:lnTo>
                    <a:pt x="92334" y="6883"/>
                  </a:lnTo>
                  <a:lnTo>
                    <a:pt x="55275" y="26050"/>
                  </a:lnTo>
                  <a:lnTo>
                    <a:pt x="26050" y="55275"/>
                  </a:lnTo>
                  <a:lnTo>
                    <a:pt x="6883" y="92334"/>
                  </a:lnTo>
                  <a:lnTo>
                    <a:pt x="0" y="135000"/>
                  </a:lnTo>
                  <a:lnTo>
                    <a:pt x="0" y="674624"/>
                  </a:lnTo>
                  <a:lnTo>
                    <a:pt x="6883" y="717290"/>
                  </a:lnTo>
                  <a:lnTo>
                    <a:pt x="26050" y="754349"/>
                  </a:lnTo>
                  <a:lnTo>
                    <a:pt x="55275" y="783574"/>
                  </a:lnTo>
                  <a:lnTo>
                    <a:pt x="92334" y="802741"/>
                  </a:lnTo>
                  <a:lnTo>
                    <a:pt x="135000" y="809625"/>
                  </a:lnTo>
                  <a:lnTo>
                    <a:pt x="3322574" y="809625"/>
                  </a:lnTo>
                  <a:lnTo>
                    <a:pt x="3365240" y="802741"/>
                  </a:lnTo>
                  <a:lnTo>
                    <a:pt x="3402299" y="783574"/>
                  </a:lnTo>
                  <a:lnTo>
                    <a:pt x="3431524" y="754349"/>
                  </a:lnTo>
                  <a:lnTo>
                    <a:pt x="3450691" y="717290"/>
                  </a:lnTo>
                  <a:lnTo>
                    <a:pt x="3457575" y="674624"/>
                  </a:lnTo>
                  <a:lnTo>
                    <a:pt x="3457575" y="135000"/>
                  </a:lnTo>
                  <a:lnTo>
                    <a:pt x="3450691" y="92334"/>
                  </a:lnTo>
                  <a:lnTo>
                    <a:pt x="3431524" y="55275"/>
                  </a:lnTo>
                  <a:lnTo>
                    <a:pt x="3402299" y="26050"/>
                  </a:lnTo>
                  <a:lnTo>
                    <a:pt x="3365240" y="6883"/>
                  </a:lnTo>
                  <a:lnTo>
                    <a:pt x="3322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8390635" y="2469197"/>
            <a:ext cx="181038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25">
                <a:solidFill>
                  <a:srgbClr val="585858"/>
                </a:solidFill>
                <a:latin typeface="Tahoma"/>
                <a:cs typeface="Tahoma"/>
              </a:rPr>
              <a:t>Business</a:t>
            </a:r>
            <a:r>
              <a:rPr dirty="0" sz="1800" spc="1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155">
                <a:solidFill>
                  <a:srgbClr val="585858"/>
                </a:solidFill>
                <a:latin typeface="Tahoma"/>
                <a:cs typeface="Tahoma"/>
              </a:rPr>
              <a:t>Model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76452" y="3476561"/>
            <a:ext cx="6536690" cy="938530"/>
            <a:chOff x="1176452" y="3476561"/>
            <a:chExt cx="6536690" cy="938530"/>
          </a:xfrm>
        </p:grpSpPr>
        <p:sp>
          <p:nvSpPr>
            <p:cNvPr id="26" name="object 26"/>
            <p:cNvSpPr/>
            <p:nvPr/>
          </p:nvSpPr>
          <p:spPr>
            <a:xfrm>
              <a:off x="1176452" y="3512123"/>
              <a:ext cx="799465" cy="796290"/>
            </a:xfrm>
            <a:custGeom>
              <a:avLst/>
              <a:gdLst/>
              <a:ahLst/>
              <a:cxnLst/>
              <a:rect l="l" t="t" r="r" b="b"/>
              <a:pathLst>
                <a:path w="799464" h="796289">
                  <a:moveTo>
                    <a:pt x="709443" y="0"/>
                  </a:moveTo>
                  <a:lnTo>
                    <a:pt x="89638" y="0"/>
                  </a:lnTo>
                  <a:lnTo>
                    <a:pt x="26254" y="26156"/>
                  </a:lnTo>
                  <a:lnTo>
                    <a:pt x="0" y="89311"/>
                  </a:lnTo>
                  <a:lnTo>
                    <a:pt x="0" y="706828"/>
                  </a:lnTo>
                  <a:lnTo>
                    <a:pt x="26254" y="769977"/>
                  </a:lnTo>
                  <a:lnTo>
                    <a:pt x="89638" y="796135"/>
                  </a:lnTo>
                  <a:lnTo>
                    <a:pt x="709443" y="796135"/>
                  </a:lnTo>
                  <a:lnTo>
                    <a:pt x="744339" y="789117"/>
                  </a:lnTo>
                  <a:lnTo>
                    <a:pt x="772832" y="769978"/>
                  </a:lnTo>
                  <a:lnTo>
                    <a:pt x="792042" y="741590"/>
                  </a:lnTo>
                  <a:lnTo>
                    <a:pt x="799086" y="706828"/>
                  </a:lnTo>
                  <a:lnTo>
                    <a:pt x="799086" y="89311"/>
                  </a:lnTo>
                  <a:lnTo>
                    <a:pt x="792042" y="54545"/>
                  </a:lnTo>
                  <a:lnTo>
                    <a:pt x="772832" y="26156"/>
                  </a:lnTo>
                  <a:lnTo>
                    <a:pt x="744339" y="7017"/>
                  </a:lnTo>
                  <a:lnTo>
                    <a:pt x="70944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975539" y="3910141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30" h="0">
                  <a:moveTo>
                    <a:pt x="0" y="0"/>
                  </a:moveTo>
                  <a:lnTo>
                    <a:pt x="353733" y="0"/>
                  </a:lnTo>
                </a:path>
              </a:pathLst>
            </a:custGeom>
            <a:ln w="1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396152" y="3512123"/>
              <a:ext cx="799465" cy="796290"/>
            </a:xfrm>
            <a:custGeom>
              <a:avLst/>
              <a:gdLst/>
              <a:ahLst/>
              <a:cxnLst/>
              <a:rect l="l" t="t" r="r" b="b"/>
              <a:pathLst>
                <a:path w="799465" h="796289">
                  <a:moveTo>
                    <a:pt x="709443" y="0"/>
                  </a:moveTo>
                  <a:lnTo>
                    <a:pt x="89638" y="0"/>
                  </a:lnTo>
                  <a:lnTo>
                    <a:pt x="26254" y="26156"/>
                  </a:lnTo>
                  <a:lnTo>
                    <a:pt x="0" y="89311"/>
                  </a:lnTo>
                  <a:lnTo>
                    <a:pt x="0" y="706828"/>
                  </a:lnTo>
                  <a:lnTo>
                    <a:pt x="26255" y="769977"/>
                  </a:lnTo>
                  <a:lnTo>
                    <a:pt x="89638" y="796135"/>
                  </a:lnTo>
                  <a:lnTo>
                    <a:pt x="709443" y="796135"/>
                  </a:lnTo>
                  <a:lnTo>
                    <a:pt x="744339" y="789117"/>
                  </a:lnTo>
                  <a:lnTo>
                    <a:pt x="772833" y="769978"/>
                  </a:lnTo>
                  <a:lnTo>
                    <a:pt x="792043" y="741590"/>
                  </a:lnTo>
                  <a:lnTo>
                    <a:pt x="799086" y="706828"/>
                  </a:lnTo>
                  <a:lnTo>
                    <a:pt x="799086" y="89311"/>
                  </a:lnTo>
                  <a:lnTo>
                    <a:pt x="792042" y="54545"/>
                  </a:lnTo>
                  <a:lnTo>
                    <a:pt x="772832" y="26156"/>
                  </a:lnTo>
                  <a:lnTo>
                    <a:pt x="744338" y="7017"/>
                  </a:lnTo>
                  <a:lnTo>
                    <a:pt x="70944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7195238" y="3910141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29" h="0">
                  <a:moveTo>
                    <a:pt x="0" y="0"/>
                  </a:moveTo>
                  <a:lnTo>
                    <a:pt x="353733" y="0"/>
                  </a:lnTo>
                </a:path>
              </a:pathLst>
            </a:custGeom>
            <a:ln w="1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857375" y="3905249"/>
              <a:ext cx="5845810" cy="0"/>
            </a:xfrm>
            <a:custGeom>
              <a:avLst/>
              <a:gdLst/>
              <a:ahLst/>
              <a:cxnLst/>
              <a:rect l="l" t="t" r="r" b="b"/>
              <a:pathLst>
                <a:path w="5845809" h="0">
                  <a:moveTo>
                    <a:pt x="0" y="0"/>
                  </a:moveTo>
                  <a:lnTo>
                    <a:pt x="625982" y="0"/>
                  </a:lnTo>
                </a:path>
                <a:path w="5845809" h="0">
                  <a:moveTo>
                    <a:pt x="5219700" y="0"/>
                  </a:moveTo>
                  <a:lnTo>
                    <a:pt x="5845683" y="0"/>
                  </a:lnTo>
                </a:path>
              </a:pathLst>
            </a:custGeom>
            <a:ln w="190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6475" y="3476561"/>
              <a:ext cx="3586226" cy="9382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62250" y="3676586"/>
              <a:ext cx="2624201" cy="61436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43150" y="3505199"/>
              <a:ext cx="3457575" cy="809625"/>
            </a:xfrm>
            <a:custGeom>
              <a:avLst/>
              <a:gdLst/>
              <a:ahLst/>
              <a:cxnLst/>
              <a:rect l="l" t="t" r="r" b="b"/>
              <a:pathLst>
                <a:path w="3457575" h="809625">
                  <a:moveTo>
                    <a:pt x="3322574" y="0"/>
                  </a:moveTo>
                  <a:lnTo>
                    <a:pt x="135000" y="0"/>
                  </a:lnTo>
                  <a:lnTo>
                    <a:pt x="92334" y="6883"/>
                  </a:lnTo>
                  <a:lnTo>
                    <a:pt x="55275" y="26050"/>
                  </a:lnTo>
                  <a:lnTo>
                    <a:pt x="26050" y="55275"/>
                  </a:lnTo>
                  <a:lnTo>
                    <a:pt x="6883" y="92334"/>
                  </a:lnTo>
                  <a:lnTo>
                    <a:pt x="0" y="135000"/>
                  </a:lnTo>
                  <a:lnTo>
                    <a:pt x="0" y="674624"/>
                  </a:lnTo>
                  <a:lnTo>
                    <a:pt x="6883" y="717290"/>
                  </a:lnTo>
                  <a:lnTo>
                    <a:pt x="26050" y="754349"/>
                  </a:lnTo>
                  <a:lnTo>
                    <a:pt x="55275" y="783574"/>
                  </a:lnTo>
                  <a:lnTo>
                    <a:pt x="92334" y="802741"/>
                  </a:lnTo>
                  <a:lnTo>
                    <a:pt x="135000" y="809625"/>
                  </a:lnTo>
                  <a:lnTo>
                    <a:pt x="3322574" y="809625"/>
                  </a:lnTo>
                  <a:lnTo>
                    <a:pt x="3365240" y="802741"/>
                  </a:lnTo>
                  <a:lnTo>
                    <a:pt x="3402299" y="783574"/>
                  </a:lnTo>
                  <a:lnTo>
                    <a:pt x="3431524" y="754349"/>
                  </a:lnTo>
                  <a:lnTo>
                    <a:pt x="3450691" y="717290"/>
                  </a:lnTo>
                  <a:lnTo>
                    <a:pt x="3457575" y="674624"/>
                  </a:lnTo>
                  <a:lnTo>
                    <a:pt x="3457575" y="135000"/>
                  </a:lnTo>
                  <a:lnTo>
                    <a:pt x="3450691" y="92334"/>
                  </a:lnTo>
                  <a:lnTo>
                    <a:pt x="3431524" y="55275"/>
                  </a:lnTo>
                  <a:lnTo>
                    <a:pt x="3402299" y="26050"/>
                  </a:lnTo>
                  <a:lnTo>
                    <a:pt x="3365240" y="6883"/>
                  </a:lnTo>
                  <a:lnTo>
                    <a:pt x="3322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2953004" y="3756723"/>
            <a:ext cx="22485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45">
                <a:solidFill>
                  <a:srgbClr val="585858"/>
                </a:solidFill>
                <a:latin typeface="Tahoma"/>
                <a:cs typeface="Tahoma"/>
              </a:rPr>
              <a:t>Marketing</a:t>
            </a:r>
            <a:r>
              <a:rPr dirty="0" sz="1800" spc="4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585858"/>
                </a:solidFill>
                <a:latin typeface="Tahoma"/>
                <a:cs typeface="Tahoma"/>
              </a:rPr>
              <a:t>Strategy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496175" y="3476561"/>
            <a:ext cx="3586479" cy="938530"/>
            <a:chOff x="7496175" y="3476561"/>
            <a:chExt cx="3586479" cy="938530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175" y="3476561"/>
              <a:ext cx="3586226" cy="9382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58125" y="3676586"/>
              <a:ext cx="2852801" cy="61436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562850" y="3505199"/>
              <a:ext cx="3457575" cy="809625"/>
            </a:xfrm>
            <a:custGeom>
              <a:avLst/>
              <a:gdLst/>
              <a:ahLst/>
              <a:cxnLst/>
              <a:rect l="l" t="t" r="r" b="b"/>
              <a:pathLst>
                <a:path w="3457575" h="809625">
                  <a:moveTo>
                    <a:pt x="3322574" y="0"/>
                  </a:moveTo>
                  <a:lnTo>
                    <a:pt x="135000" y="0"/>
                  </a:lnTo>
                  <a:lnTo>
                    <a:pt x="92334" y="6883"/>
                  </a:lnTo>
                  <a:lnTo>
                    <a:pt x="55275" y="26050"/>
                  </a:lnTo>
                  <a:lnTo>
                    <a:pt x="26050" y="55275"/>
                  </a:lnTo>
                  <a:lnTo>
                    <a:pt x="6883" y="92334"/>
                  </a:lnTo>
                  <a:lnTo>
                    <a:pt x="0" y="135000"/>
                  </a:lnTo>
                  <a:lnTo>
                    <a:pt x="0" y="674624"/>
                  </a:lnTo>
                  <a:lnTo>
                    <a:pt x="6883" y="717290"/>
                  </a:lnTo>
                  <a:lnTo>
                    <a:pt x="26050" y="754349"/>
                  </a:lnTo>
                  <a:lnTo>
                    <a:pt x="55275" y="783574"/>
                  </a:lnTo>
                  <a:lnTo>
                    <a:pt x="92334" y="802741"/>
                  </a:lnTo>
                  <a:lnTo>
                    <a:pt x="135000" y="809625"/>
                  </a:lnTo>
                  <a:lnTo>
                    <a:pt x="3322574" y="809625"/>
                  </a:lnTo>
                  <a:lnTo>
                    <a:pt x="3365240" y="802741"/>
                  </a:lnTo>
                  <a:lnTo>
                    <a:pt x="3402299" y="783574"/>
                  </a:lnTo>
                  <a:lnTo>
                    <a:pt x="3431524" y="754349"/>
                  </a:lnTo>
                  <a:lnTo>
                    <a:pt x="3450691" y="717290"/>
                  </a:lnTo>
                  <a:lnTo>
                    <a:pt x="3457575" y="674624"/>
                  </a:lnTo>
                  <a:lnTo>
                    <a:pt x="3457575" y="135000"/>
                  </a:lnTo>
                  <a:lnTo>
                    <a:pt x="3450691" y="92334"/>
                  </a:lnTo>
                  <a:lnTo>
                    <a:pt x="3431524" y="55275"/>
                  </a:lnTo>
                  <a:lnTo>
                    <a:pt x="3402299" y="26050"/>
                  </a:lnTo>
                  <a:lnTo>
                    <a:pt x="3365240" y="6883"/>
                  </a:lnTo>
                  <a:lnTo>
                    <a:pt x="3322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8056880" y="3756723"/>
            <a:ext cx="247078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25">
                <a:solidFill>
                  <a:srgbClr val="585858"/>
                </a:solidFill>
                <a:latin typeface="Tahoma"/>
                <a:cs typeface="Tahoma"/>
              </a:rPr>
              <a:t>Technology</a:t>
            </a:r>
            <a:r>
              <a:rPr dirty="0" sz="1800" spc="-2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585858"/>
                </a:solidFill>
                <a:latin typeface="Tahoma"/>
                <a:cs typeface="Tahoma"/>
              </a:rPr>
              <a:t>Solutions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176452" y="4762500"/>
            <a:ext cx="4686300" cy="938530"/>
            <a:chOff x="1176452" y="4762500"/>
            <a:chExt cx="4686300" cy="938530"/>
          </a:xfrm>
        </p:grpSpPr>
        <p:sp>
          <p:nvSpPr>
            <p:cNvPr id="41" name="object 41"/>
            <p:cNvSpPr/>
            <p:nvPr/>
          </p:nvSpPr>
          <p:spPr>
            <a:xfrm>
              <a:off x="1176452" y="4797998"/>
              <a:ext cx="799465" cy="796290"/>
            </a:xfrm>
            <a:custGeom>
              <a:avLst/>
              <a:gdLst/>
              <a:ahLst/>
              <a:cxnLst/>
              <a:rect l="l" t="t" r="r" b="b"/>
              <a:pathLst>
                <a:path w="799464" h="796289">
                  <a:moveTo>
                    <a:pt x="709443" y="0"/>
                  </a:moveTo>
                  <a:lnTo>
                    <a:pt x="89638" y="0"/>
                  </a:lnTo>
                  <a:lnTo>
                    <a:pt x="26254" y="26156"/>
                  </a:lnTo>
                  <a:lnTo>
                    <a:pt x="0" y="89311"/>
                  </a:lnTo>
                  <a:lnTo>
                    <a:pt x="0" y="706828"/>
                  </a:lnTo>
                  <a:lnTo>
                    <a:pt x="26254" y="769977"/>
                  </a:lnTo>
                  <a:lnTo>
                    <a:pt x="89638" y="796135"/>
                  </a:lnTo>
                  <a:lnTo>
                    <a:pt x="709443" y="796135"/>
                  </a:lnTo>
                  <a:lnTo>
                    <a:pt x="744339" y="789117"/>
                  </a:lnTo>
                  <a:lnTo>
                    <a:pt x="772832" y="769977"/>
                  </a:lnTo>
                  <a:lnTo>
                    <a:pt x="792042" y="741590"/>
                  </a:lnTo>
                  <a:lnTo>
                    <a:pt x="799086" y="706828"/>
                  </a:lnTo>
                  <a:lnTo>
                    <a:pt x="799086" y="89311"/>
                  </a:lnTo>
                  <a:lnTo>
                    <a:pt x="792042" y="54545"/>
                  </a:lnTo>
                  <a:lnTo>
                    <a:pt x="772832" y="26156"/>
                  </a:lnTo>
                  <a:lnTo>
                    <a:pt x="744339" y="7017"/>
                  </a:lnTo>
                  <a:lnTo>
                    <a:pt x="70944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975539" y="5196016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30" h="0">
                  <a:moveTo>
                    <a:pt x="0" y="0"/>
                  </a:moveTo>
                  <a:lnTo>
                    <a:pt x="353733" y="0"/>
                  </a:lnTo>
                </a:path>
              </a:pathLst>
            </a:custGeom>
            <a:ln w="1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857375" y="5200650"/>
              <a:ext cx="626110" cy="0"/>
            </a:xfrm>
            <a:custGeom>
              <a:avLst/>
              <a:gdLst/>
              <a:ahLst/>
              <a:cxnLst/>
              <a:rect l="l" t="t" r="r" b="b"/>
              <a:pathLst>
                <a:path w="626110" h="0">
                  <a:moveTo>
                    <a:pt x="0" y="0"/>
                  </a:moveTo>
                  <a:lnTo>
                    <a:pt x="625982" y="0"/>
                  </a:lnTo>
                </a:path>
              </a:pathLst>
            </a:custGeom>
            <a:ln w="190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6475" y="4762500"/>
              <a:ext cx="3586226" cy="9382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71750" y="4962588"/>
              <a:ext cx="2995676" cy="60483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343150" y="4791075"/>
              <a:ext cx="3457575" cy="809625"/>
            </a:xfrm>
            <a:custGeom>
              <a:avLst/>
              <a:gdLst/>
              <a:ahLst/>
              <a:cxnLst/>
              <a:rect l="l" t="t" r="r" b="b"/>
              <a:pathLst>
                <a:path w="3457575" h="809625">
                  <a:moveTo>
                    <a:pt x="3322574" y="0"/>
                  </a:moveTo>
                  <a:lnTo>
                    <a:pt x="135000" y="0"/>
                  </a:lnTo>
                  <a:lnTo>
                    <a:pt x="92334" y="6883"/>
                  </a:lnTo>
                  <a:lnTo>
                    <a:pt x="55275" y="26050"/>
                  </a:lnTo>
                  <a:lnTo>
                    <a:pt x="26050" y="55275"/>
                  </a:lnTo>
                  <a:lnTo>
                    <a:pt x="6883" y="92334"/>
                  </a:lnTo>
                  <a:lnTo>
                    <a:pt x="0" y="135000"/>
                  </a:lnTo>
                  <a:lnTo>
                    <a:pt x="0" y="674624"/>
                  </a:lnTo>
                  <a:lnTo>
                    <a:pt x="6883" y="717290"/>
                  </a:lnTo>
                  <a:lnTo>
                    <a:pt x="26050" y="754349"/>
                  </a:lnTo>
                  <a:lnTo>
                    <a:pt x="55275" y="783574"/>
                  </a:lnTo>
                  <a:lnTo>
                    <a:pt x="92334" y="802741"/>
                  </a:lnTo>
                  <a:lnTo>
                    <a:pt x="135000" y="809625"/>
                  </a:lnTo>
                  <a:lnTo>
                    <a:pt x="3322574" y="809625"/>
                  </a:lnTo>
                  <a:lnTo>
                    <a:pt x="3365240" y="802741"/>
                  </a:lnTo>
                  <a:lnTo>
                    <a:pt x="3402299" y="783574"/>
                  </a:lnTo>
                  <a:lnTo>
                    <a:pt x="3431524" y="754349"/>
                  </a:lnTo>
                  <a:lnTo>
                    <a:pt x="3450691" y="717290"/>
                  </a:lnTo>
                  <a:lnTo>
                    <a:pt x="3457575" y="674624"/>
                  </a:lnTo>
                  <a:lnTo>
                    <a:pt x="3457575" y="135000"/>
                  </a:lnTo>
                  <a:lnTo>
                    <a:pt x="3450691" y="92334"/>
                  </a:lnTo>
                  <a:lnTo>
                    <a:pt x="3431524" y="55275"/>
                  </a:lnTo>
                  <a:lnTo>
                    <a:pt x="3402299" y="26050"/>
                  </a:lnTo>
                  <a:lnTo>
                    <a:pt x="3365240" y="6883"/>
                  </a:lnTo>
                  <a:lnTo>
                    <a:pt x="3322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/>
          <p:cNvSpPr txBox="1"/>
          <p:nvPr/>
        </p:nvSpPr>
        <p:spPr>
          <a:xfrm>
            <a:off x="2762504" y="5041582"/>
            <a:ext cx="26219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20">
                <a:solidFill>
                  <a:srgbClr val="585858"/>
                </a:solidFill>
                <a:latin typeface="Tahoma"/>
                <a:cs typeface="Tahoma"/>
              </a:rPr>
              <a:t>Financial</a:t>
            </a:r>
            <a:r>
              <a:rPr dirty="0" sz="1800" spc="1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145">
                <a:solidFill>
                  <a:srgbClr val="585858"/>
                </a:solidFill>
                <a:latin typeface="Tahoma"/>
                <a:cs typeface="Tahoma"/>
              </a:rPr>
              <a:t>Performance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396152" y="4762500"/>
            <a:ext cx="4686300" cy="938530"/>
            <a:chOff x="6396152" y="4762500"/>
            <a:chExt cx="4686300" cy="938530"/>
          </a:xfrm>
        </p:grpSpPr>
        <p:sp>
          <p:nvSpPr>
            <p:cNvPr id="49" name="object 49"/>
            <p:cNvSpPr/>
            <p:nvPr/>
          </p:nvSpPr>
          <p:spPr>
            <a:xfrm>
              <a:off x="6396152" y="4797998"/>
              <a:ext cx="799465" cy="796290"/>
            </a:xfrm>
            <a:custGeom>
              <a:avLst/>
              <a:gdLst/>
              <a:ahLst/>
              <a:cxnLst/>
              <a:rect l="l" t="t" r="r" b="b"/>
              <a:pathLst>
                <a:path w="799465" h="796289">
                  <a:moveTo>
                    <a:pt x="709443" y="0"/>
                  </a:moveTo>
                  <a:lnTo>
                    <a:pt x="89638" y="0"/>
                  </a:lnTo>
                  <a:lnTo>
                    <a:pt x="26254" y="26156"/>
                  </a:lnTo>
                  <a:lnTo>
                    <a:pt x="0" y="89311"/>
                  </a:lnTo>
                  <a:lnTo>
                    <a:pt x="0" y="706828"/>
                  </a:lnTo>
                  <a:lnTo>
                    <a:pt x="26255" y="769977"/>
                  </a:lnTo>
                  <a:lnTo>
                    <a:pt x="89638" y="796135"/>
                  </a:lnTo>
                  <a:lnTo>
                    <a:pt x="709443" y="796135"/>
                  </a:lnTo>
                  <a:lnTo>
                    <a:pt x="744339" y="789117"/>
                  </a:lnTo>
                  <a:lnTo>
                    <a:pt x="772833" y="769977"/>
                  </a:lnTo>
                  <a:lnTo>
                    <a:pt x="792043" y="741590"/>
                  </a:lnTo>
                  <a:lnTo>
                    <a:pt x="799086" y="706828"/>
                  </a:lnTo>
                  <a:lnTo>
                    <a:pt x="799086" y="89311"/>
                  </a:lnTo>
                  <a:lnTo>
                    <a:pt x="792042" y="54545"/>
                  </a:lnTo>
                  <a:lnTo>
                    <a:pt x="772832" y="26156"/>
                  </a:lnTo>
                  <a:lnTo>
                    <a:pt x="744338" y="7017"/>
                  </a:lnTo>
                  <a:lnTo>
                    <a:pt x="70944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7195238" y="5196016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29" h="0">
                  <a:moveTo>
                    <a:pt x="0" y="0"/>
                  </a:moveTo>
                  <a:lnTo>
                    <a:pt x="353733" y="0"/>
                  </a:lnTo>
                </a:path>
              </a:pathLst>
            </a:custGeom>
            <a:ln w="1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7077074" y="5200650"/>
              <a:ext cx="626110" cy="0"/>
            </a:xfrm>
            <a:custGeom>
              <a:avLst/>
              <a:gdLst/>
              <a:ahLst/>
              <a:cxnLst/>
              <a:rect l="l" t="t" r="r" b="b"/>
              <a:pathLst>
                <a:path w="626109" h="0">
                  <a:moveTo>
                    <a:pt x="0" y="0"/>
                  </a:moveTo>
                  <a:lnTo>
                    <a:pt x="625982" y="0"/>
                  </a:lnTo>
                </a:path>
              </a:pathLst>
            </a:custGeom>
            <a:ln w="190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174" y="4762500"/>
              <a:ext cx="3586226" cy="9382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58124" y="4962588"/>
              <a:ext cx="2852801" cy="60483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562849" y="4791075"/>
              <a:ext cx="3457575" cy="809625"/>
            </a:xfrm>
            <a:custGeom>
              <a:avLst/>
              <a:gdLst/>
              <a:ahLst/>
              <a:cxnLst/>
              <a:rect l="l" t="t" r="r" b="b"/>
              <a:pathLst>
                <a:path w="3457575" h="809625">
                  <a:moveTo>
                    <a:pt x="3322574" y="0"/>
                  </a:moveTo>
                  <a:lnTo>
                    <a:pt x="135000" y="0"/>
                  </a:lnTo>
                  <a:lnTo>
                    <a:pt x="92334" y="6883"/>
                  </a:lnTo>
                  <a:lnTo>
                    <a:pt x="55275" y="26050"/>
                  </a:lnTo>
                  <a:lnTo>
                    <a:pt x="26050" y="55275"/>
                  </a:lnTo>
                  <a:lnTo>
                    <a:pt x="6883" y="92334"/>
                  </a:lnTo>
                  <a:lnTo>
                    <a:pt x="0" y="135000"/>
                  </a:lnTo>
                  <a:lnTo>
                    <a:pt x="0" y="674624"/>
                  </a:lnTo>
                  <a:lnTo>
                    <a:pt x="6883" y="717290"/>
                  </a:lnTo>
                  <a:lnTo>
                    <a:pt x="26050" y="754349"/>
                  </a:lnTo>
                  <a:lnTo>
                    <a:pt x="55275" y="783574"/>
                  </a:lnTo>
                  <a:lnTo>
                    <a:pt x="92334" y="802741"/>
                  </a:lnTo>
                  <a:lnTo>
                    <a:pt x="135000" y="809625"/>
                  </a:lnTo>
                  <a:lnTo>
                    <a:pt x="3322574" y="809625"/>
                  </a:lnTo>
                  <a:lnTo>
                    <a:pt x="3365240" y="802741"/>
                  </a:lnTo>
                  <a:lnTo>
                    <a:pt x="3402299" y="783574"/>
                  </a:lnTo>
                  <a:lnTo>
                    <a:pt x="3431524" y="754349"/>
                  </a:lnTo>
                  <a:lnTo>
                    <a:pt x="3450691" y="717290"/>
                  </a:lnTo>
                  <a:lnTo>
                    <a:pt x="3457575" y="674624"/>
                  </a:lnTo>
                  <a:lnTo>
                    <a:pt x="3457575" y="135000"/>
                  </a:lnTo>
                  <a:lnTo>
                    <a:pt x="3450691" y="92334"/>
                  </a:lnTo>
                  <a:lnTo>
                    <a:pt x="3431524" y="55275"/>
                  </a:lnTo>
                  <a:lnTo>
                    <a:pt x="3402299" y="26050"/>
                  </a:lnTo>
                  <a:lnTo>
                    <a:pt x="3365240" y="6883"/>
                  </a:lnTo>
                  <a:lnTo>
                    <a:pt x="3322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5" name="object 55"/>
          <p:cNvSpPr txBox="1"/>
          <p:nvPr/>
        </p:nvSpPr>
        <p:spPr>
          <a:xfrm>
            <a:off x="8056880" y="5041582"/>
            <a:ext cx="247015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45">
                <a:solidFill>
                  <a:srgbClr val="585858"/>
                </a:solidFill>
                <a:latin typeface="Tahoma"/>
                <a:cs typeface="Tahoma"/>
              </a:rPr>
              <a:t>Conclusion</a:t>
            </a:r>
            <a:r>
              <a:rPr dirty="0" sz="1800" spc="-7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585858"/>
                </a:solidFill>
                <a:latin typeface="Tahoma"/>
                <a:cs typeface="Tahoma"/>
              </a:rPr>
              <a:t>&amp;</a:t>
            </a:r>
            <a:r>
              <a:rPr dirty="0" sz="1800" spc="-12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585858"/>
                </a:solidFill>
                <a:latin typeface="Tahoma"/>
                <a:cs typeface="Tahoma"/>
              </a:rPr>
              <a:t>Insights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396746" y="2411349"/>
            <a:ext cx="356870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-195" b="1">
                <a:solidFill>
                  <a:srgbClr val="FFFFFF"/>
                </a:solidFill>
                <a:latin typeface="Tahoma"/>
                <a:cs typeface="Tahoma"/>
              </a:rPr>
              <a:t>01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585204" y="2411349"/>
            <a:ext cx="417830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-25" b="1">
                <a:solidFill>
                  <a:srgbClr val="FFFFFF"/>
                </a:solidFill>
                <a:latin typeface="Tahoma"/>
                <a:cs typeface="Tahoma"/>
              </a:rPr>
              <a:t>02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575806" y="3704209"/>
            <a:ext cx="448309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95" b="1">
                <a:solidFill>
                  <a:srgbClr val="FFFFFF"/>
                </a:solidFill>
                <a:latin typeface="Tahoma"/>
                <a:cs typeface="Tahoma"/>
              </a:rPr>
              <a:t>04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575806" y="4984369"/>
            <a:ext cx="432434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35" b="1">
                <a:solidFill>
                  <a:srgbClr val="FFFFFF"/>
                </a:solidFill>
                <a:latin typeface="Tahoma"/>
                <a:cs typeface="Tahoma"/>
              </a:rPr>
              <a:t>06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83411" y="3699192"/>
            <a:ext cx="4191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FFFFFF"/>
                </a:solidFill>
                <a:latin typeface="Tahoma"/>
                <a:cs typeface="Tahoma"/>
              </a:rPr>
              <a:t>03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64996" y="4984178"/>
            <a:ext cx="419734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FFFFFF"/>
                </a:solidFill>
                <a:latin typeface="Tahoma"/>
                <a:cs typeface="Tahoma"/>
              </a:rPr>
              <a:t>05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429618" y="127952"/>
            <a:ext cx="25781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 b="1">
                <a:solidFill>
                  <a:srgbClr val="FFFFFF"/>
                </a:solidFill>
                <a:latin typeface="Tahoma"/>
                <a:cs typeface="Tahoma"/>
              </a:rPr>
              <a:t>03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0" y="-3"/>
            <a:ext cx="11809095" cy="6471285"/>
            <a:chOff x="381000" y="-3"/>
            <a:chExt cx="11809095" cy="6471285"/>
          </a:xfrm>
        </p:grpSpPr>
        <p:sp>
          <p:nvSpPr>
            <p:cNvPr id="3" name="object 3"/>
            <p:cNvSpPr/>
            <p:nvPr/>
          </p:nvSpPr>
          <p:spPr>
            <a:xfrm>
              <a:off x="11340086" y="0"/>
              <a:ext cx="427990" cy="490855"/>
            </a:xfrm>
            <a:custGeom>
              <a:avLst/>
              <a:gdLst/>
              <a:ahLst/>
              <a:cxnLst/>
              <a:rect l="l" t="t" r="r" b="b"/>
              <a:pathLst>
                <a:path w="427990" h="490855">
                  <a:moveTo>
                    <a:pt x="427939" y="0"/>
                  </a:moveTo>
                  <a:lnTo>
                    <a:pt x="0" y="0"/>
                  </a:lnTo>
                  <a:lnTo>
                    <a:pt x="0" y="408440"/>
                  </a:lnTo>
                  <a:lnTo>
                    <a:pt x="6400" y="440517"/>
                  </a:lnTo>
                  <a:lnTo>
                    <a:pt x="23855" y="466711"/>
                  </a:lnTo>
                  <a:lnTo>
                    <a:pt x="49743" y="484372"/>
                  </a:lnTo>
                  <a:lnTo>
                    <a:pt x="81446" y="490848"/>
                  </a:lnTo>
                  <a:lnTo>
                    <a:pt x="346494" y="490848"/>
                  </a:lnTo>
                  <a:lnTo>
                    <a:pt x="378194" y="484372"/>
                  </a:lnTo>
                  <a:lnTo>
                    <a:pt x="404082" y="466711"/>
                  </a:lnTo>
                  <a:lnTo>
                    <a:pt x="421538" y="440517"/>
                  </a:lnTo>
                  <a:lnTo>
                    <a:pt x="427939" y="408440"/>
                  </a:lnTo>
                  <a:lnTo>
                    <a:pt x="427939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8652" y="-3"/>
              <a:ext cx="6321307" cy="647108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877536" y="-3"/>
              <a:ext cx="6312535" cy="6471285"/>
            </a:xfrm>
            <a:custGeom>
              <a:avLst/>
              <a:gdLst/>
              <a:ahLst/>
              <a:cxnLst/>
              <a:rect l="l" t="t" r="r" b="b"/>
              <a:pathLst>
                <a:path w="6312534" h="6471285">
                  <a:moveTo>
                    <a:pt x="6312422" y="0"/>
                  </a:moveTo>
                  <a:lnTo>
                    <a:pt x="97131" y="0"/>
                  </a:lnTo>
                  <a:lnTo>
                    <a:pt x="452779" y="2224565"/>
                  </a:lnTo>
                  <a:lnTo>
                    <a:pt x="328396" y="5135503"/>
                  </a:lnTo>
                  <a:lnTo>
                    <a:pt x="0" y="6435900"/>
                  </a:lnTo>
                  <a:lnTo>
                    <a:pt x="0" y="6471098"/>
                  </a:lnTo>
                  <a:lnTo>
                    <a:pt x="6312422" y="6471098"/>
                  </a:lnTo>
                  <a:lnTo>
                    <a:pt x="6312422" y="0"/>
                  </a:lnTo>
                  <a:close/>
                </a:path>
              </a:pathLst>
            </a:custGeom>
            <a:solidFill>
              <a:srgbClr val="222E3D">
                <a:alpha val="7097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22671" y="0"/>
              <a:ext cx="6160135" cy="6471285"/>
            </a:xfrm>
            <a:custGeom>
              <a:avLst/>
              <a:gdLst/>
              <a:ahLst/>
              <a:cxnLst/>
              <a:rect l="l" t="t" r="r" b="b"/>
              <a:pathLst>
                <a:path w="6160134" h="6471285">
                  <a:moveTo>
                    <a:pt x="913599" y="3110496"/>
                  </a:moveTo>
                  <a:lnTo>
                    <a:pt x="913460" y="3045218"/>
                  </a:lnTo>
                  <a:lnTo>
                    <a:pt x="912368" y="2928302"/>
                  </a:lnTo>
                  <a:lnTo>
                    <a:pt x="910196" y="2812224"/>
                  </a:lnTo>
                  <a:lnTo>
                    <a:pt x="906983" y="2697035"/>
                  </a:lnTo>
                  <a:lnTo>
                    <a:pt x="902779" y="2582761"/>
                  </a:lnTo>
                  <a:lnTo>
                    <a:pt x="897585" y="2469400"/>
                  </a:lnTo>
                  <a:lnTo>
                    <a:pt x="891463" y="2357018"/>
                  </a:lnTo>
                  <a:lnTo>
                    <a:pt x="884428" y="2245601"/>
                  </a:lnTo>
                  <a:lnTo>
                    <a:pt x="876515" y="2135213"/>
                  </a:lnTo>
                  <a:lnTo>
                    <a:pt x="867778" y="2025853"/>
                  </a:lnTo>
                  <a:lnTo>
                    <a:pt x="858215" y="1917560"/>
                  </a:lnTo>
                  <a:lnTo>
                    <a:pt x="847890" y="1810346"/>
                  </a:lnTo>
                  <a:lnTo>
                    <a:pt x="836815" y="1704263"/>
                  </a:lnTo>
                  <a:lnTo>
                    <a:pt x="825030" y="1599311"/>
                  </a:lnTo>
                  <a:lnTo>
                    <a:pt x="812571" y="1495526"/>
                  </a:lnTo>
                  <a:lnTo>
                    <a:pt x="799465" y="1392948"/>
                  </a:lnTo>
                  <a:lnTo>
                    <a:pt x="785749" y="1291577"/>
                  </a:lnTo>
                  <a:lnTo>
                    <a:pt x="771461" y="1191450"/>
                  </a:lnTo>
                  <a:lnTo>
                    <a:pt x="756627" y="1092606"/>
                  </a:lnTo>
                  <a:lnTo>
                    <a:pt x="741273" y="995045"/>
                  </a:lnTo>
                  <a:lnTo>
                    <a:pt x="725449" y="898817"/>
                  </a:lnTo>
                  <a:lnTo>
                    <a:pt x="709180" y="803948"/>
                  </a:lnTo>
                  <a:lnTo>
                    <a:pt x="684009" y="664210"/>
                  </a:lnTo>
                  <a:lnTo>
                    <a:pt x="658025" y="527672"/>
                  </a:lnTo>
                  <a:lnTo>
                    <a:pt x="631329" y="394398"/>
                  </a:lnTo>
                  <a:lnTo>
                    <a:pt x="604037" y="264490"/>
                  </a:lnTo>
                  <a:lnTo>
                    <a:pt x="576262" y="138023"/>
                  </a:lnTo>
                  <a:lnTo>
                    <a:pt x="544563" y="0"/>
                  </a:lnTo>
                  <a:lnTo>
                    <a:pt x="228269" y="0"/>
                  </a:lnTo>
                  <a:lnTo>
                    <a:pt x="254393" y="175552"/>
                  </a:lnTo>
                  <a:lnTo>
                    <a:pt x="275437" y="326212"/>
                  </a:lnTo>
                  <a:lnTo>
                    <a:pt x="295249" y="477024"/>
                  </a:lnTo>
                  <a:lnTo>
                    <a:pt x="313842" y="627976"/>
                  </a:lnTo>
                  <a:lnTo>
                    <a:pt x="331203" y="779056"/>
                  </a:lnTo>
                  <a:lnTo>
                    <a:pt x="347345" y="930275"/>
                  </a:lnTo>
                  <a:lnTo>
                    <a:pt x="362254" y="1081608"/>
                  </a:lnTo>
                  <a:lnTo>
                    <a:pt x="375920" y="1233043"/>
                  </a:lnTo>
                  <a:lnTo>
                    <a:pt x="388378" y="1384592"/>
                  </a:lnTo>
                  <a:lnTo>
                    <a:pt x="399592" y="1536230"/>
                  </a:lnTo>
                  <a:lnTo>
                    <a:pt x="409575" y="1687957"/>
                  </a:lnTo>
                  <a:lnTo>
                    <a:pt x="418338" y="1839772"/>
                  </a:lnTo>
                  <a:lnTo>
                    <a:pt x="425869" y="1991664"/>
                  </a:lnTo>
                  <a:lnTo>
                    <a:pt x="432155" y="2143607"/>
                  </a:lnTo>
                  <a:lnTo>
                    <a:pt x="437222" y="2295626"/>
                  </a:lnTo>
                  <a:lnTo>
                    <a:pt x="441058" y="2447683"/>
                  </a:lnTo>
                  <a:lnTo>
                    <a:pt x="443661" y="2599791"/>
                  </a:lnTo>
                  <a:lnTo>
                    <a:pt x="445033" y="2751925"/>
                  </a:lnTo>
                  <a:lnTo>
                    <a:pt x="445109" y="2866390"/>
                  </a:lnTo>
                  <a:lnTo>
                    <a:pt x="444182" y="2992755"/>
                  </a:lnTo>
                  <a:lnTo>
                    <a:pt x="442353" y="3117621"/>
                  </a:lnTo>
                  <a:lnTo>
                    <a:pt x="439635" y="3240989"/>
                  </a:lnTo>
                  <a:lnTo>
                    <a:pt x="436054" y="3362871"/>
                  </a:lnTo>
                  <a:lnTo>
                    <a:pt x="431634" y="3483241"/>
                  </a:lnTo>
                  <a:lnTo>
                    <a:pt x="426389" y="3602126"/>
                  </a:lnTo>
                  <a:lnTo>
                    <a:pt x="420344" y="3719512"/>
                  </a:lnTo>
                  <a:lnTo>
                    <a:pt x="413524" y="3835387"/>
                  </a:lnTo>
                  <a:lnTo>
                    <a:pt x="405955" y="3949776"/>
                  </a:lnTo>
                  <a:lnTo>
                    <a:pt x="397649" y="4062666"/>
                  </a:lnTo>
                  <a:lnTo>
                    <a:pt x="388645" y="4174058"/>
                  </a:lnTo>
                  <a:lnTo>
                    <a:pt x="378955" y="4283951"/>
                  </a:lnTo>
                  <a:lnTo>
                    <a:pt x="368604" y="4392346"/>
                  </a:lnTo>
                  <a:lnTo>
                    <a:pt x="357606" y="4499241"/>
                  </a:lnTo>
                  <a:lnTo>
                    <a:pt x="345998" y="4604639"/>
                  </a:lnTo>
                  <a:lnTo>
                    <a:pt x="333794" y="4708525"/>
                  </a:lnTo>
                  <a:lnTo>
                    <a:pt x="321030" y="4810925"/>
                  </a:lnTo>
                  <a:lnTo>
                    <a:pt x="307708" y="4911814"/>
                  </a:lnTo>
                  <a:lnTo>
                    <a:pt x="293865" y="5011217"/>
                  </a:lnTo>
                  <a:lnTo>
                    <a:pt x="279514" y="5109108"/>
                  </a:lnTo>
                  <a:lnTo>
                    <a:pt x="264680" y="5205501"/>
                  </a:lnTo>
                  <a:lnTo>
                    <a:pt x="249389" y="5300396"/>
                  </a:lnTo>
                  <a:lnTo>
                    <a:pt x="233667" y="5393779"/>
                  </a:lnTo>
                  <a:lnTo>
                    <a:pt x="217538" y="5485663"/>
                  </a:lnTo>
                  <a:lnTo>
                    <a:pt x="192608" y="5620690"/>
                  </a:lnTo>
                  <a:lnTo>
                    <a:pt x="166890" y="5752312"/>
                  </a:lnTo>
                  <a:lnTo>
                    <a:pt x="140436" y="5880570"/>
                  </a:lnTo>
                  <a:lnTo>
                    <a:pt x="113334" y="6005436"/>
                  </a:lnTo>
                  <a:lnTo>
                    <a:pt x="85674" y="6126924"/>
                  </a:lnTo>
                  <a:lnTo>
                    <a:pt x="57505" y="6245034"/>
                  </a:lnTo>
                  <a:lnTo>
                    <a:pt x="28930" y="6359753"/>
                  </a:lnTo>
                  <a:lnTo>
                    <a:pt x="0" y="6471082"/>
                  </a:lnTo>
                  <a:lnTo>
                    <a:pt x="342557" y="6471082"/>
                  </a:lnTo>
                  <a:lnTo>
                    <a:pt x="369316" y="6401232"/>
                  </a:lnTo>
                  <a:lnTo>
                    <a:pt x="395833" y="6329705"/>
                  </a:lnTo>
                  <a:lnTo>
                    <a:pt x="422097" y="6256490"/>
                  </a:lnTo>
                  <a:lnTo>
                    <a:pt x="448043" y="6181585"/>
                  </a:lnTo>
                  <a:lnTo>
                    <a:pt x="473659" y="6104966"/>
                  </a:lnTo>
                  <a:lnTo>
                    <a:pt x="498894" y="6026658"/>
                  </a:lnTo>
                  <a:lnTo>
                    <a:pt x="523722" y="5946622"/>
                  </a:lnTo>
                  <a:lnTo>
                    <a:pt x="548106" y="5864860"/>
                  </a:lnTo>
                  <a:lnTo>
                    <a:pt x="572008" y="5781370"/>
                  </a:lnTo>
                  <a:lnTo>
                    <a:pt x="595401" y="5696153"/>
                  </a:lnTo>
                  <a:lnTo>
                    <a:pt x="618248" y="5609183"/>
                  </a:lnTo>
                  <a:lnTo>
                    <a:pt x="640524" y="5520461"/>
                  </a:lnTo>
                  <a:lnTo>
                    <a:pt x="662178" y="5429986"/>
                  </a:lnTo>
                  <a:lnTo>
                    <a:pt x="683171" y="5337734"/>
                  </a:lnTo>
                  <a:lnTo>
                    <a:pt x="703491" y="5243715"/>
                  </a:lnTo>
                  <a:lnTo>
                    <a:pt x="723099" y="5147907"/>
                  </a:lnTo>
                  <a:lnTo>
                    <a:pt x="741934" y="5050320"/>
                  </a:lnTo>
                  <a:lnTo>
                    <a:pt x="759993" y="4950930"/>
                  </a:lnTo>
                  <a:lnTo>
                    <a:pt x="777227" y="4849736"/>
                  </a:lnTo>
                  <a:lnTo>
                    <a:pt x="793610" y="4746739"/>
                  </a:lnTo>
                  <a:lnTo>
                    <a:pt x="809091" y="4641913"/>
                  </a:lnTo>
                  <a:lnTo>
                    <a:pt x="823658" y="4535271"/>
                  </a:lnTo>
                  <a:lnTo>
                    <a:pt x="837260" y="4426801"/>
                  </a:lnTo>
                  <a:lnTo>
                    <a:pt x="849858" y="4316476"/>
                  </a:lnTo>
                  <a:lnTo>
                    <a:pt x="861441" y="4204309"/>
                  </a:lnTo>
                  <a:lnTo>
                    <a:pt x="871943" y="4090301"/>
                  </a:lnTo>
                  <a:lnTo>
                    <a:pt x="881354" y="3974414"/>
                  </a:lnTo>
                  <a:lnTo>
                    <a:pt x="889635" y="3856659"/>
                  </a:lnTo>
                  <a:lnTo>
                    <a:pt x="896747" y="3737038"/>
                  </a:lnTo>
                  <a:lnTo>
                    <a:pt x="902665" y="3615525"/>
                  </a:lnTo>
                  <a:lnTo>
                    <a:pt x="905154" y="3554069"/>
                  </a:lnTo>
                  <a:lnTo>
                    <a:pt x="907338" y="3492131"/>
                  </a:lnTo>
                  <a:lnTo>
                    <a:pt x="909205" y="3429711"/>
                  </a:lnTo>
                  <a:lnTo>
                    <a:pt x="910742" y="3366820"/>
                  </a:lnTo>
                  <a:lnTo>
                    <a:pt x="911961" y="3303460"/>
                  </a:lnTo>
                  <a:lnTo>
                    <a:pt x="912837" y="3239617"/>
                  </a:lnTo>
                  <a:lnTo>
                    <a:pt x="913384" y="3175304"/>
                  </a:lnTo>
                  <a:lnTo>
                    <a:pt x="913599" y="3110496"/>
                  </a:lnTo>
                  <a:close/>
                </a:path>
                <a:path w="6160134" h="6471285">
                  <a:moveTo>
                    <a:pt x="6159754" y="0"/>
                  </a:moveTo>
                  <a:lnTo>
                    <a:pt x="5693029" y="0"/>
                  </a:lnTo>
                  <a:lnTo>
                    <a:pt x="5693029" y="455549"/>
                  </a:lnTo>
                  <a:lnTo>
                    <a:pt x="5699137" y="485876"/>
                  </a:lnTo>
                  <a:lnTo>
                    <a:pt x="5715800" y="510628"/>
                  </a:lnTo>
                  <a:lnTo>
                    <a:pt x="5740552" y="527291"/>
                  </a:lnTo>
                  <a:lnTo>
                    <a:pt x="5770880" y="533400"/>
                  </a:lnTo>
                  <a:lnTo>
                    <a:pt x="6081903" y="533400"/>
                  </a:lnTo>
                  <a:lnTo>
                    <a:pt x="6112218" y="527291"/>
                  </a:lnTo>
                  <a:lnTo>
                    <a:pt x="6136970" y="510628"/>
                  </a:lnTo>
                  <a:lnTo>
                    <a:pt x="6153632" y="485876"/>
                  </a:lnTo>
                  <a:lnTo>
                    <a:pt x="6159754" y="455549"/>
                  </a:lnTo>
                  <a:lnTo>
                    <a:pt x="6159754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" y="600011"/>
              <a:ext cx="5319776" cy="8524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925" y="647636"/>
              <a:ext cx="5005451" cy="8620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7675" y="628649"/>
              <a:ext cx="5191125" cy="723900"/>
            </a:xfrm>
            <a:custGeom>
              <a:avLst/>
              <a:gdLst/>
              <a:ahLst/>
              <a:cxnLst/>
              <a:rect l="l" t="t" r="r" b="b"/>
              <a:pathLst>
                <a:path w="5191125" h="723900">
                  <a:moveTo>
                    <a:pt x="5070475" y="0"/>
                  </a:moveTo>
                  <a:lnTo>
                    <a:pt x="120650" y="0"/>
                  </a:lnTo>
                  <a:lnTo>
                    <a:pt x="73685" y="9475"/>
                  </a:lnTo>
                  <a:lnTo>
                    <a:pt x="35336" y="35321"/>
                  </a:lnTo>
                  <a:lnTo>
                    <a:pt x="9480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80" y="650230"/>
                  </a:lnTo>
                  <a:lnTo>
                    <a:pt x="35336" y="688578"/>
                  </a:lnTo>
                  <a:lnTo>
                    <a:pt x="73685" y="714424"/>
                  </a:lnTo>
                  <a:lnTo>
                    <a:pt x="120650" y="723900"/>
                  </a:lnTo>
                  <a:lnTo>
                    <a:pt x="5070475" y="723900"/>
                  </a:lnTo>
                  <a:lnTo>
                    <a:pt x="5117455" y="714424"/>
                  </a:lnTo>
                  <a:lnTo>
                    <a:pt x="5155803" y="688578"/>
                  </a:lnTo>
                  <a:lnTo>
                    <a:pt x="5181649" y="650230"/>
                  </a:lnTo>
                  <a:lnTo>
                    <a:pt x="5191125" y="603250"/>
                  </a:lnTo>
                  <a:lnTo>
                    <a:pt x="5191125" y="120650"/>
                  </a:lnTo>
                  <a:lnTo>
                    <a:pt x="5181649" y="73669"/>
                  </a:lnTo>
                  <a:lnTo>
                    <a:pt x="5155803" y="35321"/>
                  </a:lnTo>
                  <a:lnTo>
                    <a:pt x="5117455" y="9475"/>
                  </a:lnTo>
                  <a:lnTo>
                    <a:pt x="5070475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55"/>
              <a:t>Introduction</a:t>
            </a:r>
            <a:r>
              <a:rPr dirty="0" spc="130"/>
              <a:t> </a:t>
            </a:r>
            <a:r>
              <a:rPr dirty="0" spc="85"/>
              <a:t>to</a:t>
            </a:r>
            <a:r>
              <a:rPr dirty="0" spc="70"/>
              <a:t> </a:t>
            </a:r>
            <a:r>
              <a:rPr dirty="0" spc="120"/>
              <a:t>Amazon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962025" y="2152650"/>
            <a:ext cx="10746740" cy="3448050"/>
            <a:chOff x="962025" y="2152650"/>
            <a:chExt cx="10746740" cy="344805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025" y="2152650"/>
              <a:ext cx="142875" cy="1428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025" y="3000375"/>
              <a:ext cx="142875" cy="1428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025" y="3829050"/>
              <a:ext cx="142875" cy="1428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998870" y="5070239"/>
              <a:ext cx="1462405" cy="179705"/>
            </a:xfrm>
            <a:custGeom>
              <a:avLst/>
              <a:gdLst/>
              <a:ahLst/>
              <a:cxnLst/>
              <a:rect l="l" t="t" r="r" b="b"/>
              <a:pathLst>
                <a:path w="1462404" h="179704">
                  <a:moveTo>
                    <a:pt x="1461873" y="179663"/>
                  </a:moveTo>
                  <a:lnTo>
                    <a:pt x="0" y="179663"/>
                  </a:lnTo>
                  <a:lnTo>
                    <a:pt x="0" y="0"/>
                  </a:lnTo>
                  <a:lnTo>
                    <a:pt x="1461873" y="0"/>
                  </a:lnTo>
                  <a:lnTo>
                    <a:pt x="1461873" y="179663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4731" y="2282951"/>
              <a:ext cx="4197837" cy="156159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150417" y="4582909"/>
              <a:ext cx="1152525" cy="783590"/>
            </a:xfrm>
            <a:custGeom>
              <a:avLst/>
              <a:gdLst/>
              <a:ahLst/>
              <a:cxnLst/>
              <a:rect l="l" t="t" r="r" b="b"/>
              <a:pathLst>
                <a:path w="1152525" h="783589">
                  <a:moveTo>
                    <a:pt x="1152448" y="0"/>
                  </a:moveTo>
                  <a:lnTo>
                    <a:pt x="0" y="0"/>
                  </a:lnTo>
                  <a:lnTo>
                    <a:pt x="0" y="67043"/>
                  </a:lnTo>
                  <a:lnTo>
                    <a:pt x="532333" y="67043"/>
                  </a:lnTo>
                  <a:lnTo>
                    <a:pt x="532333" y="378828"/>
                  </a:lnTo>
                  <a:lnTo>
                    <a:pt x="485203" y="395109"/>
                  </a:lnTo>
                  <a:lnTo>
                    <a:pt x="447573" y="419595"/>
                  </a:lnTo>
                  <a:lnTo>
                    <a:pt x="416280" y="451573"/>
                  </a:lnTo>
                  <a:lnTo>
                    <a:pt x="392531" y="489788"/>
                  </a:lnTo>
                  <a:lnTo>
                    <a:pt x="377558" y="533019"/>
                  </a:lnTo>
                  <a:lnTo>
                    <a:pt x="372554" y="580021"/>
                  </a:lnTo>
                  <a:lnTo>
                    <a:pt x="378307" y="626935"/>
                  </a:lnTo>
                  <a:lnTo>
                    <a:pt x="393979" y="669925"/>
                  </a:lnTo>
                  <a:lnTo>
                    <a:pt x="418338" y="707758"/>
                  </a:lnTo>
                  <a:lnTo>
                    <a:pt x="450138" y="739216"/>
                  </a:lnTo>
                  <a:lnTo>
                    <a:pt x="488149" y="763092"/>
                  </a:lnTo>
                  <a:lnTo>
                    <a:pt x="531152" y="778141"/>
                  </a:lnTo>
                  <a:lnTo>
                    <a:pt x="577900" y="783170"/>
                  </a:lnTo>
                  <a:lnTo>
                    <a:pt x="577900" y="782916"/>
                  </a:lnTo>
                  <a:lnTo>
                    <a:pt x="624344" y="777265"/>
                  </a:lnTo>
                  <a:lnTo>
                    <a:pt x="666927" y="761720"/>
                  </a:lnTo>
                  <a:lnTo>
                    <a:pt x="704469" y="737489"/>
                  </a:lnTo>
                  <a:lnTo>
                    <a:pt x="735749" y="705815"/>
                  </a:lnTo>
                  <a:lnTo>
                    <a:pt x="759561" y="667893"/>
                  </a:lnTo>
                  <a:lnTo>
                    <a:pt x="774712" y="624954"/>
                  </a:lnTo>
                  <a:lnTo>
                    <a:pt x="779983" y="578231"/>
                  </a:lnTo>
                  <a:lnTo>
                    <a:pt x="779970" y="576719"/>
                  </a:lnTo>
                  <a:lnTo>
                    <a:pt x="774217" y="529805"/>
                  </a:lnTo>
                  <a:lnTo>
                    <a:pt x="758545" y="486816"/>
                  </a:lnTo>
                  <a:lnTo>
                    <a:pt x="734187" y="448983"/>
                  </a:lnTo>
                  <a:lnTo>
                    <a:pt x="702386" y="417525"/>
                  </a:lnTo>
                  <a:lnTo>
                    <a:pt x="664375" y="393661"/>
                  </a:lnTo>
                  <a:lnTo>
                    <a:pt x="628954" y="381266"/>
                  </a:lnTo>
                  <a:lnTo>
                    <a:pt x="628954" y="67043"/>
                  </a:lnTo>
                  <a:lnTo>
                    <a:pt x="1152448" y="67043"/>
                  </a:lnTo>
                  <a:lnTo>
                    <a:pt x="1152448" y="0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7588771" y="5021976"/>
              <a:ext cx="278130" cy="279400"/>
            </a:xfrm>
            <a:custGeom>
              <a:avLst/>
              <a:gdLst/>
              <a:ahLst/>
              <a:cxnLst/>
              <a:rect l="l" t="t" r="r" b="b"/>
              <a:pathLst>
                <a:path w="278129" h="279400">
                  <a:moveTo>
                    <a:pt x="139689" y="0"/>
                  </a:moveTo>
                  <a:lnTo>
                    <a:pt x="95019" y="7119"/>
                  </a:lnTo>
                  <a:lnTo>
                    <a:pt x="56880" y="26945"/>
                  </a:lnTo>
                  <a:lnTo>
                    <a:pt x="26804" y="57177"/>
                  </a:lnTo>
                  <a:lnTo>
                    <a:pt x="7080" y="95517"/>
                  </a:lnTo>
                  <a:lnTo>
                    <a:pt x="0" y="139680"/>
                  </a:lnTo>
                  <a:lnTo>
                    <a:pt x="7086" y="183824"/>
                  </a:lnTo>
                  <a:lnTo>
                    <a:pt x="26811" y="222163"/>
                  </a:lnTo>
                  <a:lnTo>
                    <a:pt x="56887" y="252396"/>
                  </a:lnTo>
                  <a:lnTo>
                    <a:pt x="95028" y="272223"/>
                  </a:lnTo>
                  <a:lnTo>
                    <a:pt x="138932" y="279342"/>
                  </a:lnTo>
                  <a:lnTo>
                    <a:pt x="182845" y="272223"/>
                  </a:lnTo>
                  <a:lnTo>
                    <a:pt x="220984" y="252396"/>
                  </a:lnTo>
                  <a:lnTo>
                    <a:pt x="251059" y="222163"/>
                  </a:lnTo>
                  <a:lnTo>
                    <a:pt x="270784" y="183824"/>
                  </a:lnTo>
                  <a:lnTo>
                    <a:pt x="277867" y="139680"/>
                  </a:lnTo>
                  <a:lnTo>
                    <a:pt x="277362" y="139680"/>
                  </a:lnTo>
                  <a:lnTo>
                    <a:pt x="270363" y="95787"/>
                  </a:lnTo>
                  <a:lnTo>
                    <a:pt x="250858" y="57600"/>
                  </a:lnTo>
                  <a:lnTo>
                    <a:pt x="221086" y="27392"/>
                  </a:lnTo>
                  <a:lnTo>
                    <a:pt x="183283" y="7434"/>
                  </a:lnTo>
                  <a:lnTo>
                    <a:pt x="139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618156" y="4582909"/>
              <a:ext cx="1471295" cy="783590"/>
            </a:xfrm>
            <a:custGeom>
              <a:avLst/>
              <a:gdLst/>
              <a:ahLst/>
              <a:cxnLst/>
              <a:rect l="l" t="t" r="r" b="b"/>
              <a:pathLst>
                <a:path w="1471295" h="783589">
                  <a:moveTo>
                    <a:pt x="1471295" y="487337"/>
                  </a:moveTo>
                  <a:lnTo>
                    <a:pt x="916152" y="487337"/>
                  </a:lnTo>
                  <a:lnTo>
                    <a:pt x="915962" y="486816"/>
                  </a:lnTo>
                  <a:lnTo>
                    <a:pt x="891451" y="448983"/>
                  </a:lnTo>
                  <a:lnTo>
                    <a:pt x="859447" y="417525"/>
                  </a:lnTo>
                  <a:lnTo>
                    <a:pt x="821182" y="393661"/>
                  </a:lnTo>
                  <a:lnTo>
                    <a:pt x="785545" y="381266"/>
                  </a:lnTo>
                  <a:lnTo>
                    <a:pt x="785545" y="67043"/>
                  </a:lnTo>
                  <a:lnTo>
                    <a:pt x="1312418" y="67043"/>
                  </a:lnTo>
                  <a:lnTo>
                    <a:pt x="1312418" y="0"/>
                  </a:lnTo>
                  <a:lnTo>
                    <a:pt x="152539" y="0"/>
                  </a:lnTo>
                  <a:lnTo>
                    <a:pt x="152539" y="67043"/>
                  </a:lnTo>
                  <a:lnTo>
                    <a:pt x="688301" y="67043"/>
                  </a:lnTo>
                  <a:lnTo>
                    <a:pt x="688301" y="378828"/>
                  </a:lnTo>
                  <a:lnTo>
                    <a:pt x="640867" y="395109"/>
                  </a:lnTo>
                  <a:lnTo>
                    <a:pt x="602996" y="419595"/>
                  </a:lnTo>
                  <a:lnTo>
                    <a:pt x="571500" y="451573"/>
                  </a:lnTo>
                  <a:lnTo>
                    <a:pt x="549122" y="487337"/>
                  </a:lnTo>
                  <a:lnTo>
                    <a:pt x="0" y="487337"/>
                  </a:lnTo>
                  <a:lnTo>
                    <a:pt x="0" y="667004"/>
                  </a:lnTo>
                  <a:lnTo>
                    <a:pt x="547979" y="667004"/>
                  </a:lnTo>
                  <a:lnTo>
                    <a:pt x="549059" y="669925"/>
                  </a:lnTo>
                  <a:lnTo>
                    <a:pt x="573570" y="707758"/>
                  </a:lnTo>
                  <a:lnTo>
                    <a:pt x="605574" y="739216"/>
                  </a:lnTo>
                  <a:lnTo>
                    <a:pt x="643826" y="763092"/>
                  </a:lnTo>
                  <a:lnTo>
                    <a:pt x="687108" y="778141"/>
                  </a:lnTo>
                  <a:lnTo>
                    <a:pt x="734161" y="783170"/>
                  </a:lnTo>
                  <a:lnTo>
                    <a:pt x="734161" y="782916"/>
                  </a:lnTo>
                  <a:lnTo>
                    <a:pt x="780897" y="777265"/>
                  </a:lnTo>
                  <a:lnTo>
                    <a:pt x="823760" y="761720"/>
                  </a:lnTo>
                  <a:lnTo>
                    <a:pt x="861542" y="737489"/>
                  </a:lnTo>
                  <a:lnTo>
                    <a:pt x="893013" y="705815"/>
                  </a:lnTo>
                  <a:lnTo>
                    <a:pt x="916990" y="667893"/>
                  </a:lnTo>
                  <a:lnTo>
                    <a:pt x="917295" y="667004"/>
                  </a:lnTo>
                  <a:lnTo>
                    <a:pt x="1471295" y="667004"/>
                  </a:lnTo>
                  <a:lnTo>
                    <a:pt x="1471295" y="487337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9211869" y="5021976"/>
              <a:ext cx="280035" cy="279400"/>
            </a:xfrm>
            <a:custGeom>
              <a:avLst/>
              <a:gdLst/>
              <a:ahLst/>
              <a:cxnLst/>
              <a:rect l="l" t="t" r="r" b="b"/>
              <a:pathLst>
                <a:path w="280034" h="279400">
                  <a:moveTo>
                    <a:pt x="140589" y="0"/>
                  </a:moveTo>
                  <a:lnTo>
                    <a:pt x="95631" y="7119"/>
                  </a:lnTo>
                  <a:lnTo>
                    <a:pt x="57247" y="26945"/>
                  </a:lnTo>
                  <a:lnTo>
                    <a:pt x="26977" y="57177"/>
                  </a:lnTo>
                  <a:lnTo>
                    <a:pt x="7126" y="95517"/>
                  </a:lnTo>
                  <a:lnTo>
                    <a:pt x="0" y="139680"/>
                  </a:lnTo>
                  <a:lnTo>
                    <a:pt x="7132" y="183824"/>
                  </a:lnTo>
                  <a:lnTo>
                    <a:pt x="26984" y="222163"/>
                  </a:lnTo>
                  <a:lnTo>
                    <a:pt x="57254" y="252396"/>
                  </a:lnTo>
                  <a:lnTo>
                    <a:pt x="95640" y="272223"/>
                  </a:lnTo>
                  <a:lnTo>
                    <a:pt x="139827" y="279342"/>
                  </a:lnTo>
                  <a:lnTo>
                    <a:pt x="184022" y="272223"/>
                  </a:lnTo>
                  <a:lnTo>
                    <a:pt x="222407" y="252396"/>
                  </a:lnTo>
                  <a:lnTo>
                    <a:pt x="252677" y="222163"/>
                  </a:lnTo>
                  <a:lnTo>
                    <a:pt x="272528" y="183824"/>
                  </a:lnTo>
                  <a:lnTo>
                    <a:pt x="279657" y="139680"/>
                  </a:lnTo>
                  <a:lnTo>
                    <a:pt x="279149" y="139680"/>
                  </a:lnTo>
                  <a:lnTo>
                    <a:pt x="272105" y="95787"/>
                  </a:lnTo>
                  <a:lnTo>
                    <a:pt x="252474" y="57600"/>
                  </a:lnTo>
                  <a:lnTo>
                    <a:pt x="222510" y="27392"/>
                  </a:lnTo>
                  <a:lnTo>
                    <a:pt x="184464" y="7434"/>
                  </a:lnTo>
                  <a:lnTo>
                    <a:pt x="140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37406" y="4582909"/>
              <a:ext cx="1471295" cy="783590"/>
            </a:xfrm>
            <a:custGeom>
              <a:avLst/>
              <a:gdLst/>
              <a:ahLst/>
              <a:cxnLst/>
              <a:rect l="l" t="t" r="r" b="b"/>
              <a:pathLst>
                <a:path w="1471295" h="783589">
                  <a:moveTo>
                    <a:pt x="1471295" y="487337"/>
                  </a:moveTo>
                  <a:lnTo>
                    <a:pt x="916152" y="487337"/>
                  </a:lnTo>
                  <a:lnTo>
                    <a:pt x="915962" y="486816"/>
                  </a:lnTo>
                  <a:lnTo>
                    <a:pt x="891451" y="448983"/>
                  </a:lnTo>
                  <a:lnTo>
                    <a:pt x="859447" y="417525"/>
                  </a:lnTo>
                  <a:lnTo>
                    <a:pt x="821182" y="393661"/>
                  </a:lnTo>
                  <a:lnTo>
                    <a:pt x="785545" y="381266"/>
                  </a:lnTo>
                  <a:lnTo>
                    <a:pt x="785545" y="67043"/>
                  </a:lnTo>
                  <a:lnTo>
                    <a:pt x="1312418" y="67043"/>
                  </a:lnTo>
                  <a:lnTo>
                    <a:pt x="1312418" y="0"/>
                  </a:lnTo>
                  <a:lnTo>
                    <a:pt x="152539" y="0"/>
                  </a:lnTo>
                  <a:lnTo>
                    <a:pt x="152539" y="67043"/>
                  </a:lnTo>
                  <a:lnTo>
                    <a:pt x="688301" y="67043"/>
                  </a:lnTo>
                  <a:lnTo>
                    <a:pt x="688301" y="378828"/>
                  </a:lnTo>
                  <a:lnTo>
                    <a:pt x="640867" y="395109"/>
                  </a:lnTo>
                  <a:lnTo>
                    <a:pt x="602996" y="419595"/>
                  </a:lnTo>
                  <a:lnTo>
                    <a:pt x="571500" y="451573"/>
                  </a:lnTo>
                  <a:lnTo>
                    <a:pt x="549122" y="487337"/>
                  </a:lnTo>
                  <a:lnTo>
                    <a:pt x="0" y="487337"/>
                  </a:lnTo>
                  <a:lnTo>
                    <a:pt x="0" y="667004"/>
                  </a:lnTo>
                  <a:lnTo>
                    <a:pt x="547979" y="667004"/>
                  </a:lnTo>
                  <a:lnTo>
                    <a:pt x="549059" y="669925"/>
                  </a:lnTo>
                  <a:lnTo>
                    <a:pt x="573570" y="707758"/>
                  </a:lnTo>
                  <a:lnTo>
                    <a:pt x="605574" y="739216"/>
                  </a:lnTo>
                  <a:lnTo>
                    <a:pt x="643826" y="763092"/>
                  </a:lnTo>
                  <a:lnTo>
                    <a:pt x="687108" y="778141"/>
                  </a:lnTo>
                  <a:lnTo>
                    <a:pt x="734161" y="783170"/>
                  </a:lnTo>
                  <a:lnTo>
                    <a:pt x="734161" y="782916"/>
                  </a:lnTo>
                  <a:lnTo>
                    <a:pt x="780897" y="777265"/>
                  </a:lnTo>
                  <a:lnTo>
                    <a:pt x="823760" y="761720"/>
                  </a:lnTo>
                  <a:lnTo>
                    <a:pt x="861542" y="737489"/>
                  </a:lnTo>
                  <a:lnTo>
                    <a:pt x="893013" y="705815"/>
                  </a:lnTo>
                  <a:lnTo>
                    <a:pt x="916990" y="667893"/>
                  </a:lnTo>
                  <a:lnTo>
                    <a:pt x="917295" y="667004"/>
                  </a:lnTo>
                  <a:lnTo>
                    <a:pt x="1471295" y="667004"/>
                  </a:lnTo>
                  <a:lnTo>
                    <a:pt x="1471295" y="487337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831119" y="5021976"/>
              <a:ext cx="280035" cy="279400"/>
            </a:xfrm>
            <a:custGeom>
              <a:avLst/>
              <a:gdLst/>
              <a:ahLst/>
              <a:cxnLst/>
              <a:rect l="l" t="t" r="r" b="b"/>
              <a:pathLst>
                <a:path w="280034" h="279400">
                  <a:moveTo>
                    <a:pt x="140589" y="0"/>
                  </a:moveTo>
                  <a:lnTo>
                    <a:pt x="95631" y="7119"/>
                  </a:lnTo>
                  <a:lnTo>
                    <a:pt x="57247" y="26945"/>
                  </a:lnTo>
                  <a:lnTo>
                    <a:pt x="26977" y="57177"/>
                  </a:lnTo>
                  <a:lnTo>
                    <a:pt x="7126" y="95517"/>
                  </a:lnTo>
                  <a:lnTo>
                    <a:pt x="0" y="139680"/>
                  </a:lnTo>
                  <a:lnTo>
                    <a:pt x="7132" y="183824"/>
                  </a:lnTo>
                  <a:lnTo>
                    <a:pt x="26984" y="222163"/>
                  </a:lnTo>
                  <a:lnTo>
                    <a:pt x="57254" y="252396"/>
                  </a:lnTo>
                  <a:lnTo>
                    <a:pt x="95640" y="272223"/>
                  </a:lnTo>
                  <a:lnTo>
                    <a:pt x="139827" y="279342"/>
                  </a:lnTo>
                  <a:lnTo>
                    <a:pt x="184022" y="272223"/>
                  </a:lnTo>
                  <a:lnTo>
                    <a:pt x="222407" y="252396"/>
                  </a:lnTo>
                  <a:lnTo>
                    <a:pt x="252677" y="222163"/>
                  </a:lnTo>
                  <a:lnTo>
                    <a:pt x="272528" y="183824"/>
                  </a:lnTo>
                  <a:lnTo>
                    <a:pt x="279657" y="139680"/>
                  </a:lnTo>
                  <a:lnTo>
                    <a:pt x="279149" y="139680"/>
                  </a:lnTo>
                  <a:lnTo>
                    <a:pt x="272105" y="95787"/>
                  </a:lnTo>
                  <a:lnTo>
                    <a:pt x="252474" y="57600"/>
                  </a:lnTo>
                  <a:lnTo>
                    <a:pt x="222510" y="27392"/>
                  </a:lnTo>
                  <a:lnTo>
                    <a:pt x="184464" y="7434"/>
                  </a:lnTo>
                  <a:lnTo>
                    <a:pt x="140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2025" y="4648200"/>
              <a:ext cx="142875" cy="1524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2025" y="5457825"/>
              <a:ext cx="142875" cy="14287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255394" y="2105342"/>
            <a:ext cx="4049395" cy="127889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136525">
              <a:lnSpc>
                <a:spcPts val="1650"/>
              </a:lnSpc>
              <a:spcBef>
                <a:spcPts val="204"/>
              </a:spcBef>
            </a:pPr>
            <a:r>
              <a:rPr dirty="0" sz="1400" spc="160">
                <a:solidFill>
                  <a:srgbClr val="888888"/>
                </a:solidFill>
                <a:latin typeface="Tahoma"/>
                <a:cs typeface="Tahoma"/>
              </a:rPr>
              <a:t>Founded</a:t>
            </a:r>
            <a:r>
              <a:rPr dirty="0" sz="1400" spc="-2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30">
                <a:solidFill>
                  <a:srgbClr val="888888"/>
                </a:solidFill>
                <a:latin typeface="Tahoma"/>
                <a:cs typeface="Tahoma"/>
              </a:rPr>
              <a:t>by</a:t>
            </a:r>
            <a:r>
              <a:rPr dirty="0" sz="140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Jeff</a:t>
            </a:r>
            <a:r>
              <a:rPr dirty="0" sz="1400" spc="-5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55" b="1">
                <a:solidFill>
                  <a:srgbClr val="888888"/>
                </a:solidFill>
                <a:latin typeface="Tahoma"/>
                <a:cs typeface="Tahoma"/>
              </a:rPr>
              <a:t>Bezos</a:t>
            </a:r>
            <a:r>
              <a:rPr dirty="0" sz="1400" spc="-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50" b="1">
                <a:solidFill>
                  <a:srgbClr val="888888"/>
                </a:solidFill>
                <a:latin typeface="Tahoma"/>
                <a:cs typeface="Tahoma"/>
              </a:rPr>
              <a:t>in</a:t>
            </a:r>
            <a:r>
              <a:rPr dirty="0" sz="1400" spc="-3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65" b="1">
                <a:solidFill>
                  <a:srgbClr val="888888"/>
                </a:solidFill>
                <a:latin typeface="Tahoma"/>
                <a:cs typeface="Tahoma"/>
              </a:rPr>
              <a:t>1994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75">
                <a:solidFill>
                  <a:srgbClr val="888888"/>
                </a:solidFill>
                <a:latin typeface="Tahoma"/>
                <a:cs typeface="Tahoma"/>
              </a:rPr>
              <a:t>as</a:t>
            </a:r>
            <a:r>
              <a:rPr dirty="0" sz="1400" spc="-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30">
                <a:solidFill>
                  <a:srgbClr val="888888"/>
                </a:solidFill>
                <a:latin typeface="Tahoma"/>
                <a:cs typeface="Tahoma"/>
              </a:rPr>
              <a:t>an</a:t>
            </a:r>
            <a:r>
              <a:rPr dirty="0" sz="1400" spc="-114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10">
                <a:solidFill>
                  <a:srgbClr val="888888"/>
                </a:solidFill>
                <a:latin typeface="Tahoma"/>
                <a:cs typeface="Tahoma"/>
              </a:rPr>
              <a:t>online </a:t>
            </a:r>
            <a:r>
              <a:rPr dirty="0" sz="1400" spc="80">
                <a:solidFill>
                  <a:srgbClr val="888888"/>
                </a:solidFill>
                <a:latin typeface="Tahoma"/>
                <a:cs typeface="Tahoma"/>
              </a:rPr>
              <a:t>bookstore.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15"/>
              </a:spcBef>
            </a:pPr>
            <a:endParaRPr sz="1400">
              <a:latin typeface="Tahoma"/>
              <a:cs typeface="Tahoma"/>
            </a:endParaRPr>
          </a:p>
          <a:p>
            <a:pPr marL="12700" marR="5080">
              <a:lnSpc>
                <a:spcPts val="1650"/>
              </a:lnSpc>
            </a:pPr>
            <a:r>
              <a:rPr dirty="0" sz="1400" spc="170">
                <a:solidFill>
                  <a:srgbClr val="888888"/>
                </a:solidFill>
                <a:latin typeface="Tahoma"/>
                <a:cs typeface="Tahoma"/>
              </a:rPr>
              <a:t>Now</a:t>
            </a:r>
            <a:r>
              <a:rPr dirty="0" sz="1400" spc="-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45">
                <a:solidFill>
                  <a:srgbClr val="888888"/>
                </a:solidFill>
                <a:latin typeface="Tahoma"/>
                <a:cs typeface="Tahoma"/>
              </a:rPr>
              <a:t>one</a:t>
            </a:r>
            <a:r>
              <a:rPr dirty="0" sz="1400" spc="-1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80">
                <a:solidFill>
                  <a:srgbClr val="888888"/>
                </a:solidFill>
                <a:latin typeface="Tahoma"/>
                <a:cs typeface="Tahoma"/>
              </a:rPr>
              <a:t>of</a:t>
            </a:r>
            <a:r>
              <a:rPr dirty="0" sz="140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45">
                <a:solidFill>
                  <a:srgbClr val="888888"/>
                </a:solidFill>
                <a:latin typeface="Tahoma"/>
                <a:cs typeface="Tahoma"/>
              </a:rPr>
              <a:t>the</a:t>
            </a:r>
            <a:r>
              <a:rPr dirty="0" sz="140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world’s</a:t>
            </a:r>
            <a:r>
              <a:rPr dirty="0" sz="1400" spc="-3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largest</a:t>
            </a:r>
            <a:r>
              <a:rPr dirty="0" sz="1400" spc="-5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e-</a:t>
            </a:r>
            <a:r>
              <a:rPr dirty="0" sz="1400" spc="60" b="1">
                <a:solidFill>
                  <a:srgbClr val="888888"/>
                </a:solidFill>
                <a:latin typeface="Tahoma"/>
                <a:cs typeface="Tahoma"/>
              </a:rPr>
              <a:t>commerce </a:t>
            </a:r>
            <a:r>
              <a:rPr dirty="0" sz="1400" spc="75" b="1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400" spc="-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55" b="1">
                <a:solidFill>
                  <a:srgbClr val="888888"/>
                </a:solidFill>
                <a:latin typeface="Tahoma"/>
                <a:cs typeface="Tahoma"/>
              </a:rPr>
              <a:t>cloud</a:t>
            </a:r>
            <a:r>
              <a:rPr dirty="0" sz="1400" spc="-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65" b="1">
                <a:solidFill>
                  <a:srgbClr val="888888"/>
                </a:solidFill>
                <a:latin typeface="Tahoma"/>
                <a:cs typeface="Tahoma"/>
              </a:rPr>
              <a:t>computing</a:t>
            </a:r>
            <a:r>
              <a:rPr dirty="0" sz="1400" spc="-1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35" b="1">
                <a:solidFill>
                  <a:srgbClr val="888888"/>
                </a:solidFill>
                <a:latin typeface="Tahoma"/>
                <a:cs typeface="Tahoma"/>
              </a:rPr>
              <a:t>companies</a:t>
            </a:r>
            <a:r>
              <a:rPr dirty="0" sz="1400" spc="35">
                <a:solidFill>
                  <a:srgbClr val="888888"/>
                </a:solidFill>
                <a:latin typeface="Tahoma"/>
                <a:cs typeface="Tahoma"/>
              </a:rPr>
              <a:t>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255394" y="3756977"/>
            <a:ext cx="3862070" cy="4527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204"/>
              </a:spcBef>
            </a:pPr>
            <a:r>
              <a:rPr dirty="0" sz="1400" spc="114">
                <a:solidFill>
                  <a:srgbClr val="888888"/>
                </a:solidFill>
                <a:latin typeface="Tahoma"/>
                <a:cs typeface="Tahoma"/>
              </a:rPr>
              <a:t>Operates</a:t>
            </a:r>
            <a:r>
              <a:rPr dirty="0" sz="1400" spc="-14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95">
                <a:solidFill>
                  <a:srgbClr val="888888"/>
                </a:solidFill>
                <a:latin typeface="Tahoma"/>
                <a:cs typeface="Tahoma"/>
              </a:rPr>
              <a:t>across</a:t>
            </a:r>
            <a:r>
              <a:rPr dirty="0" sz="1400" spc="-1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25" b="1">
                <a:solidFill>
                  <a:srgbClr val="888888"/>
                </a:solidFill>
                <a:latin typeface="Tahoma"/>
                <a:cs typeface="Tahoma"/>
              </a:rPr>
              <a:t>e-</a:t>
            </a:r>
            <a:r>
              <a:rPr dirty="0" sz="1400" spc="55" b="1">
                <a:solidFill>
                  <a:srgbClr val="888888"/>
                </a:solidFill>
                <a:latin typeface="Tahoma"/>
                <a:cs typeface="Tahoma"/>
              </a:rPr>
              <a:t>commerce,</a:t>
            </a:r>
            <a:r>
              <a:rPr dirty="0" sz="1400" spc="-9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45" b="1">
                <a:solidFill>
                  <a:srgbClr val="888888"/>
                </a:solidFill>
                <a:latin typeface="Tahoma"/>
                <a:cs typeface="Tahoma"/>
              </a:rPr>
              <a:t>cloud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services</a:t>
            </a:r>
            <a:r>
              <a:rPr dirty="0" sz="1400" spc="7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(AWS),</a:t>
            </a:r>
            <a:r>
              <a:rPr dirty="0" sz="1400" spc="9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digital</a:t>
            </a:r>
            <a:r>
              <a:rPr dirty="0" sz="1400" spc="114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streaming,</a:t>
            </a:r>
            <a:r>
              <a:rPr dirty="0" sz="1400" spc="-3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75" b="1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400" spc="19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25" b="1">
                <a:solidFill>
                  <a:srgbClr val="888888"/>
                </a:solidFill>
                <a:latin typeface="Tahoma"/>
                <a:cs typeface="Tahoma"/>
              </a:rPr>
              <a:t>AI.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55394" y="4582731"/>
            <a:ext cx="3778885" cy="4533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1664"/>
              </a:lnSpc>
              <a:spcBef>
                <a:spcPts val="125"/>
              </a:spcBef>
            </a:pPr>
            <a:r>
              <a:rPr dirty="0" sz="1400" spc="80">
                <a:solidFill>
                  <a:srgbClr val="888888"/>
                </a:solidFill>
                <a:latin typeface="Tahoma"/>
                <a:cs typeface="Tahoma"/>
              </a:rPr>
              <a:t>Serves</a:t>
            </a:r>
            <a:r>
              <a:rPr dirty="0" sz="140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80">
                <a:solidFill>
                  <a:srgbClr val="888888"/>
                </a:solidFill>
                <a:latin typeface="Tahoma"/>
                <a:cs typeface="Tahoma"/>
              </a:rPr>
              <a:t>over</a:t>
            </a:r>
            <a:r>
              <a:rPr dirty="0" sz="1400" spc="-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300</a:t>
            </a:r>
            <a:r>
              <a:rPr dirty="0" sz="1400" spc="5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45" b="1">
                <a:solidFill>
                  <a:srgbClr val="888888"/>
                </a:solidFill>
                <a:latin typeface="Tahoma"/>
                <a:cs typeface="Tahoma"/>
              </a:rPr>
              <a:t>million</a:t>
            </a:r>
            <a:r>
              <a:rPr dirty="0" sz="1400" spc="-15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active</a:t>
            </a:r>
            <a:r>
              <a:rPr dirty="0" sz="1400" spc="4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customers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664"/>
              </a:lnSpc>
            </a:pPr>
            <a:r>
              <a:rPr dirty="0" sz="1400" spc="60">
                <a:solidFill>
                  <a:srgbClr val="888888"/>
                </a:solidFill>
                <a:latin typeface="Tahoma"/>
                <a:cs typeface="Tahoma"/>
              </a:rPr>
              <a:t>globally.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55394" y="5408929"/>
            <a:ext cx="3792220" cy="242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90">
                <a:solidFill>
                  <a:srgbClr val="888888"/>
                </a:solidFill>
                <a:latin typeface="Tahoma"/>
                <a:cs typeface="Tahoma"/>
              </a:rPr>
              <a:t>Headquarters:</a:t>
            </a:r>
            <a:r>
              <a:rPr dirty="0" sz="1400" spc="-1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Seattle,</a:t>
            </a:r>
            <a:r>
              <a:rPr dirty="0" sz="1400" spc="-1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50" b="1">
                <a:solidFill>
                  <a:srgbClr val="888888"/>
                </a:solidFill>
                <a:latin typeface="Tahoma"/>
                <a:cs typeface="Tahoma"/>
              </a:rPr>
              <a:t>Washington,</a:t>
            </a:r>
            <a:r>
              <a:rPr dirty="0" sz="1400" spc="-1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20" b="1">
                <a:solidFill>
                  <a:srgbClr val="888888"/>
                </a:solidFill>
                <a:latin typeface="Tahoma"/>
                <a:cs typeface="Tahoma"/>
              </a:rPr>
              <a:t>USA.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20220" y="127952"/>
            <a:ext cx="27495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65" b="1">
                <a:solidFill>
                  <a:srgbClr val="FFFFFF"/>
                </a:solidFill>
                <a:latin typeface="Tahoma"/>
                <a:cs typeface="Tahoma"/>
              </a:rPr>
              <a:t>04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286625" y="4003420"/>
            <a:ext cx="852805" cy="4178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52095">
              <a:lnSpc>
                <a:spcPts val="1530"/>
              </a:lnSpc>
              <a:spcBef>
                <a:spcPts val="125"/>
              </a:spcBef>
            </a:pPr>
            <a:r>
              <a:rPr dirty="0" sz="1400" spc="-20" b="1">
                <a:solidFill>
                  <a:srgbClr val="FFFFFF"/>
                </a:solidFill>
                <a:latin typeface="Tahoma"/>
                <a:cs typeface="Tahoma"/>
              </a:rPr>
              <a:t>1994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530"/>
              </a:lnSpc>
            </a:pPr>
            <a:r>
              <a:rPr dirty="0" sz="1400" spc="150">
                <a:solidFill>
                  <a:srgbClr val="FFFFFF"/>
                </a:solidFill>
                <a:latin typeface="Tahoma"/>
                <a:cs typeface="Tahoma"/>
              </a:rPr>
              <a:t>Founded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01660" y="5075173"/>
            <a:ext cx="7810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305" b="1">
                <a:solidFill>
                  <a:srgbClr val="888888"/>
                </a:solidFill>
                <a:latin typeface="Tahoma"/>
                <a:cs typeface="Tahoma"/>
              </a:rPr>
              <a:t>1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421619" y="3884612"/>
            <a:ext cx="1208405" cy="63754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R="5080">
              <a:lnSpc>
                <a:spcPts val="1565"/>
              </a:lnSpc>
              <a:spcBef>
                <a:spcPts val="125"/>
              </a:spcBef>
            </a:pPr>
            <a:r>
              <a:rPr dirty="0" sz="1400" spc="-20" b="1">
                <a:solidFill>
                  <a:srgbClr val="FFFFFF"/>
                </a:solidFill>
                <a:latin typeface="Tahoma"/>
                <a:cs typeface="Tahoma"/>
              </a:rPr>
              <a:t>2023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ts val="1555"/>
              </a:lnSpc>
            </a:pPr>
            <a:r>
              <a:rPr dirty="0" sz="1400" spc="55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dirty="0" sz="14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dirty="0" sz="1400" spc="-11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95">
                <a:solidFill>
                  <a:srgbClr val="FFFFFF"/>
                </a:solidFill>
                <a:latin typeface="Tahoma"/>
                <a:cs typeface="Tahoma"/>
              </a:rPr>
              <a:t>Logistics</a:t>
            </a:r>
            <a:endParaRPr sz="1400">
              <a:latin typeface="Tahoma"/>
              <a:cs typeface="Tahoma"/>
            </a:endParaRPr>
          </a:p>
          <a:p>
            <a:pPr algn="ctr" marR="3810">
              <a:lnSpc>
                <a:spcPts val="1664"/>
              </a:lnSpc>
            </a:pPr>
            <a:r>
              <a:rPr dirty="0" sz="1400" spc="150">
                <a:solidFill>
                  <a:srgbClr val="FFFFFF"/>
                </a:solidFill>
                <a:latin typeface="Tahoma"/>
                <a:cs typeface="Tahoma"/>
              </a:rPr>
              <a:t>Push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932794" y="5075173"/>
            <a:ext cx="10477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50" b="1">
                <a:solidFill>
                  <a:srgbClr val="888888"/>
                </a:solidFill>
                <a:latin typeface="Tahoma"/>
                <a:cs typeface="Tahoma"/>
              </a:rPr>
              <a:t>3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76969" y="3884612"/>
            <a:ext cx="1153795" cy="63754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R="17780">
              <a:lnSpc>
                <a:spcPts val="1565"/>
              </a:lnSpc>
              <a:spcBef>
                <a:spcPts val="125"/>
              </a:spcBef>
            </a:pPr>
            <a:r>
              <a:rPr dirty="0" sz="1400" spc="-20" b="1">
                <a:solidFill>
                  <a:srgbClr val="FFFFFF"/>
                </a:solidFill>
                <a:latin typeface="Tahoma"/>
                <a:cs typeface="Tahoma"/>
              </a:rPr>
              <a:t>2000</a:t>
            </a:r>
            <a:endParaRPr sz="1400">
              <a:latin typeface="Tahoma"/>
              <a:cs typeface="Tahoma"/>
            </a:endParaRPr>
          </a:p>
          <a:p>
            <a:pPr algn="ctr" marL="8255">
              <a:lnSpc>
                <a:spcPts val="1555"/>
              </a:lnSpc>
            </a:pPr>
            <a:r>
              <a:rPr dirty="0" sz="1400" spc="155">
                <a:solidFill>
                  <a:srgbClr val="FFFFFF"/>
                </a:solidFill>
                <a:latin typeface="Tahoma"/>
                <a:cs typeface="Tahoma"/>
              </a:rPr>
              <a:t>Launch</a:t>
            </a:r>
            <a:r>
              <a:rPr dirty="0" sz="1400" spc="-2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55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ts val="1664"/>
              </a:lnSpc>
            </a:pPr>
            <a:r>
              <a:rPr dirty="0" sz="1400" spc="114">
                <a:solidFill>
                  <a:srgbClr val="FFFFFF"/>
                </a:solidFill>
                <a:latin typeface="Tahoma"/>
                <a:cs typeface="Tahoma"/>
              </a:rPr>
              <a:t>Marketplace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312275" y="5075173"/>
            <a:ext cx="104139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50" b="1">
                <a:solidFill>
                  <a:srgbClr val="888888"/>
                </a:solidFill>
                <a:latin typeface="Tahoma"/>
                <a:cs typeface="Tahoma"/>
              </a:rPr>
              <a:t>2</a:t>
            </a:r>
            <a:endParaRPr sz="10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15700" y="0"/>
            <a:ext cx="466725" cy="533400"/>
            <a:chOff x="11315700" y="0"/>
            <a:chExt cx="466725" cy="533400"/>
          </a:xfrm>
        </p:grpSpPr>
        <p:sp>
          <p:nvSpPr>
            <p:cNvPr id="3" name="object 3"/>
            <p:cNvSpPr/>
            <p:nvPr/>
          </p:nvSpPr>
          <p:spPr>
            <a:xfrm>
              <a:off x="11340086" y="0"/>
              <a:ext cx="427990" cy="490855"/>
            </a:xfrm>
            <a:custGeom>
              <a:avLst/>
              <a:gdLst/>
              <a:ahLst/>
              <a:cxnLst/>
              <a:rect l="l" t="t" r="r" b="b"/>
              <a:pathLst>
                <a:path w="427990" h="490855">
                  <a:moveTo>
                    <a:pt x="427939" y="0"/>
                  </a:moveTo>
                  <a:lnTo>
                    <a:pt x="0" y="0"/>
                  </a:lnTo>
                  <a:lnTo>
                    <a:pt x="0" y="408440"/>
                  </a:lnTo>
                  <a:lnTo>
                    <a:pt x="6400" y="440517"/>
                  </a:lnTo>
                  <a:lnTo>
                    <a:pt x="23855" y="466711"/>
                  </a:lnTo>
                  <a:lnTo>
                    <a:pt x="49743" y="484372"/>
                  </a:lnTo>
                  <a:lnTo>
                    <a:pt x="81446" y="490848"/>
                  </a:lnTo>
                  <a:lnTo>
                    <a:pt x="346494" y="490848"/>
                  </a:lnTo>
                  <a:lnTo>
                    <a:pt x="378194" y="484372"/>
                  </a:lnTo>
                  <a:lnTo>
                    <a:pt x="404082" y="466711"/>
                  </a:lnTo>
                  <a:lnTo>
                    <a:pt x="421538" y="440517"/>
                  </a:lnTo>
                  <a:lnTo>
                    <a:pt x="427939" y="408440"/>
                  </a:lnTo>
                  <a:lnTo>
                    <a:pt x="427939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1315700" y="0"/>
              <a:ext cx="466725" cy="533400"/>
            </a:xfrm>
            <a:custGeom>
              <a:avLst/>
              <a:gdLst/>
              <a:ahLst/>
              <a:cxnLst/>
              <a:rect l="l" t="t" r="r" b="b"/>
              <a:pathLst>
                <a:path w="466725" h="533400">
                  <a:moveTo>
                    <a:pt x="466725" y="0"/>
                  </a:moveTo>
                  <a:lnTo>
                    <a:pt x="0" y="0"/>
                  </a:lnTo>
                  <a:lnTo>
                    <a:pt x="0" y="455549"/>
                  </a:lnTo>
                  <a:lnTo>
                    <a:pt x="6109" y="485876"/>
                  </a:lnTo>
                  <a:lnTo>
                    <a:pt x="22780" y="510619"/>
                  </a:lnTo>
                  <a:lnTo>
                    <a:pt x="47523" y="527290"/>
                  </a:lnTo>
                  <a:lnTo>
                    <a:pt x="77850" y="533400"/>
                  </a:lnTo>
                  <a:lnTo>
                    <a:pt x="388874" y="533400"/>
                  </a:lnTo>
                  <a:lnTo>
                    <a:pt x="419201" y="527290"/>
                  </a:lnTo>
                  <a:lnTo>
                    <a:pt x="443944" y="510619"/>
                  </a:lnTo>
                  <a:lnTo>
                    <a:pt x="460615" y="485876"/>
                  </a:lnTo>
                  <a:lnTo>
                    <a:pt x="466725" y="455549"/>
                  </a:lnTo>
                  <a:lnTo>
                    <a:pt x="466725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9033" y="2143125"/>
            <a:ext cx="5838766" cy="33528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13472" y="3440810"/>
            <a:ext cx="1809750" cy="7639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9525">
              <a:lnSpc>
                <a:spcPct val="100000"/>
              </a:lnSpc>
              <a:spcBef>
                <a:spcPts val="105"/>
              </a:spcBef>
            </a:pPr>
            <a:r>
              <a:rPr dirty="0" sz="2400" spc="65" b="1">
                <a:solidFill>
                  <a:srgbClr val="888888"/>
                </a:solidFill>
                <a:latin typeface="Tahoma"/>
                <a:cs typeface="Tahoma"/>
              </a:rPr>
              <a:t>Customer</a:t>
            </a:r>
            <a:endParaRPr sz="2400">
              <a:latin typeface="Tahoma"/>
              <a:cs typeface="Tahoma"/>
            </a:endParaRPr>
          </a:p>
          <a:p>
            <a:pPr algn="r" marR="5080">
              <a:lnSpc>
                <a:spcPct val="100000"/>
              </a:lnSpc>
              <a:spcBef>
                <a:spcPts val="50"/>
              </a:spcBef>
            </a:pPr>
            <a:r>
              <a:rPr dirty="0" sz="2400" spc="55" b="1">
                <a:solidFill>
                  <a:srgbClr val="888888"/>
                </a:solidFill>
                <a:latin typeface="Tahoma"/>
                <a:cs typeface="Tahoma"/>
              </a:rPr>
              <a:t>Experience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6187" y="1910397"/>
            <a:ext cx="208470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5" b="1">
                <a:solidFill>
                  <a:srgbClr val="888888"/>
                </a:solidFill>
                <a:latin typeface="Tahoma"/>
                <a:cs typeface="Tahoma"/>
              </a:rPr>
              <a:t>Lower</a:t>
            </a:r>
            <a:r>
              <a:rPr dirty="0" sz="2400" spc="-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2400" spc="55" b="1">
                <a:solidFill>
                  <a:srgbClr val="888888"/>
                </a:solidFill>
                <a:latin typeface="Tahoma"/>
                <a:cs typeface="Tahoma"/>
              </a:rPr>
              <a:t>Prices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03131" y="2057336"/>
            <a:ext cx="1759585" cy="76390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50"/>
              </a:spcBef>
            </a:pPr>
            <a:r>
              <a:rPr dirty="0" sz="2400" spc="65" b="1">
                <a:solidFill>
                  <a:srgbClr val="888888"/>
                </a:solidFill>
                <a:latin typeface="Tahoma"/>
                <a:cs typeface="Tahoma"/>
              </a:rPr>
              <a:t>More </a:t>
            </a:r>
            <a:r>
              <a:rPr dirty="0" sz="2400" spc="70" b="1">
                <a:solidFill>
                  <a:srgbClr val="888888"/>
                </a:solidFill>
                <a:latin typeface="Tahoma"/>
                <a:cs typeface="Tahoma"/>
              </a:rPr>
              <a:t>Customers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13493" y="4629721"/>
            <a:ext cx="19786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 b="1">
                <a:solidFill>
                  <a:srgbClr val="888888"/>
                </a:solidFill>
                <a:latin typeface="Tahoma"/>
                <a:cs typeface="Tahoma"/>
              </a:rPr>
              <a:t>More</a:t>
            </a:r>
            <a:r>
              <a:rPr dirty="0" sz="2400" spc="-10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2400" spc="-10" b="1">
                <a:solidFill>
                  <a:srgbClr val="888888"/>
                </a:solidFill>
                <a:latin typeface="Tahoma"/>
                <a:cs typeface="Tahoma"/>
              </a:rPr>
              <a:t>Sellers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96491" y="5067998"/>
            <a:ext cx="1628775" cy="7639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70" b="1">
                <a:solidFill>
                  <a:srgbClr val="888888"/>
                </a:solidFill>
                <a:latin typeface="Tahoma"/>
                <a:cs typeface="Tahoma"/>
              </a:rPr>
              <a:t>Expanded</a:t>
            </a:r>
            <a:endParaRPr sz="2400">
              <a:latin typeface="Tahoma"/>
              <a:cs typeface="Tahoma"/>
            </a:endParaRPr>
          </a:p>
          <a:p>
            <a:pPr marL="127000">
              <a:lnSpc>
                <a:spcPct val="100000"/>
              </a:lnSpc>
              <a:spcBef>
                <a:spcPts val="50"/>
              </a:spcBef>
            </a:pPr>
            <a:r>
              <a:rPr dirty="0" sz="2400" spc="50" b="1">
                <a:solidFill>
                  <a:srgbClr val="888888"/>
                </a:solidFill>
                <a:latin typeface="Tahoma"/>
                <a:cs typeface="Tahoma"/>
              </a:rPr>
              <a:t>Selection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48401" y="3433381"/>
            <a:ext cx="838200" cy="6724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700" marR="5080" indent="-3175">
              <a:lnSpc>
                <a:spcPct val="100600"/>
              </a:lnSpc>
              <a:spcBef>
                <a:spcPts val="114"/>
              </a:spcBef>
            </a:pPr>
            <a:r>
              <a:rPr dirty="0" sz="1400" spc="45" b="1">
                <a:solidFill>
                  <a:srgbClr val="888888"/>
                </a:solidFill>
                <a:latin typeface="Tahoma"/>
                <a:cs typeface="Tahoma"/>
              </a:rPr>
              <a:t>Value </a:t>
            </a:r>
            <a:r>
              <a:rPr dirty="0" sz="1400" spc="35" b="1">
                <a:solidFill>
                  <a:srgbClr val="888888"/>
                </a:solidFill>
                <a:latin typeface="Tahoma"/>
                <a:cs typeface="Tahoma"/>
              </a:rPr>
              <a:t>Creation </a:t>
            </a:r>
            <a:r>
              <a:rPr dirty="0" sz="1400" spc="-20" b="1">
                <a:solidFill>
                  <a:srgbClr val="888888"/>
                </a:solidFill>
                <a:latin typeface="Tahoma"/>
                <a:cs typeface="Tahoma"/>
              </a:rPr>
              <a:t>Loop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29618" y="127952"/>
            <a:ext cx="25844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 b="1">
                <a:solidFill>
                  <a:srgbClr val="FFFFFF"/>
                </a:solidFill>
                <a:latin typeface="Tahoma"/>
                <a:cs typeface="Tahoma"/>
              </a:rPr>
              <a:t>05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124200" y="600011"/>
            <a:ext cx="5939155" cy="909955"/>
            <a:chOff x="3124200" y="600011"/>
            <a:chExt cx="5939155" cy="90995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200" y="600011"/>
              <a:ext cx="5938901" cy="8524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9950" y="647636"/>
              <a:ext cx="5357876" cy="86201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190875" y="628649"/>
              <a:ext cx="5810250" cy="723900"/>
            </a:xfrm>
            <a:custGeom>
              <a:avLst/>
              <a:gdLst/>
              <a:ahLst/>
              <a:cxnLst/>
              <a:rect l="l" t="t" r="r" b="b"/>
              <a:pathLst>
                <a:path w="5810250" h="723900">
                  <a:moveTo>
                    <a:pt x="568960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5689600" y="723900"/>
                  </a:lnTo>
                  <a:lnTo>
                    <a:pt x="5736580" y="714424"/>
                  </a:lnTo>
                  <a:lnTo>
                    <a:pt x="5774928" y="688578"/>
                  </a:lnTo>
                  <a:lnTo>
                    <a:pt x="5800774" y="650230"/>
                  </a:lnTo>
                  <a:lnTo>
                    <a:pt x="5810250" y="603250"/>
                  </a:lnTo>
                  <a:lnTo>
                    <a:pt x="5810250" y="120650"/>
                  </a:lnTo>
                  <a:lnTo>
                    <a:pt x="5800774" y="73669"/>
                  </a:lnTo>
                  <a:lnTo>
                    <a:pt x="5774928" y="35321"/>
                  </a:lnTo>
                  <a:lnTo>
                    <a:pt x="5736580" y="9475"/>
                  </a:lnTo>
                  <a:lnTo>
                    <a:pt x="568960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2885440">
              <a:lnSpc>
                <a:spcPct val="100000"/>
              </a:lnSpc>
              <a:spcBef>
                <a:spcPts val="125"/>
              </a:spcBef>
            </a:pPr>
            <a:r>
              <a:rPr dirty="0" spc="105"/>
              <a:t>Amazon’s</a:t>
            </a:r>
            <a:r>
              <a:rPr dirty="0" spc="140"/>
              <a:t> </a:t>
            </a:r>
            <a:r>
              <a:rPr dirty="0" spc="95"/>
              <a:t>Business</a:t>
            </a:r>
            <a:r>
              <a:rPr dirty="0" spc="65"/>
              <a:t> </a:t>
            </a:r>
            <a:r>
              <a:rPr dirty="0" spc="95"/>
              <a:t>Model</a:t>
            </a:r>
          </a:p>
        </p:txBody>
      </p:sp>
      <p:sp>
        <p:nvSpPr>
          <p:cNvPr id="18" name="object 18"/>
          <p:cNvSpPr/>
          <p:nvPr/>
        </p:nvSpPr>
        <p:spPr>
          <a:xfrm>
            <a:off x="5313603" y="2823590"/>
            <a:ext cx="1729105" cy="1798955"/>
          </a:xfrm>
          <a:custGeom>
            <a:avLst/>
            <a:gdLst/>
            <a:ahLst/>
            <a:cxnLst/>
            <a:rect l="l" t="t" r="r" b="b"/>
            <a:pathLst>
              <a:path w="1729104" h="1798954">
                <a:moveTo>
                  <a:pt x="119329" y="526288"/>
                </a:moveTo>
                <a:lnTo>
                  <a:pt x="116535" y="522478"/>
                </a:lnTo>
                <a:lnTo>
                  <a:pt x="110820" y="521970"/>
                </a:lnTo>
                <a:lnTo>
                  <a:pt x="85940" y="541528"/>
                </a:lnTo>
                <a:lnTo>
                  <a:pt x="59423" y="567982"/>
                </a:lnTo>
                <a:lnTo>
                  <a:pt x="32232" y="605815"/>
                </a:lnTo>
                <a:lnTo>
                  <a:pt x="10236" y="655574"/>
                </a:lnTo>
                <a:lnTo>
                  <a:pt x="0" y="711796"/>
                </a:lnTo>
                <a:lnTo>
                  <a:pt x="2387" y="762889"/>
                </a:lnTo>
                <a:lnTo>
                  <a:pt x="12865" y="806983"/>
                </a:lnTo>
                <a:lnTo>
                  <a:pt x="26898" y="842200"/>
                </a:lnTo>
                <a:lnTo>
                  <a:pt x="39954" y="866648"/>
                </a:lnTo>
                <a:lnTo>
                  <a:pt x="41097" y="868299"/>
                </a:lnTo>
                <a:lnTo>
                  <a:pt x="43764" y="867156"/>
                </a:lnTo>
                <a:lnTo>
                  <a:pt x="43129" y="865251"/>
                </a:lnTo>
                <a:lnTo>
                  <a:pt x="34264" y="829945"/>
                </a:lnTo>
                <a:lnTo>
                  <a:pt x="28143" y="782840"/>
                </a:lnTo>
                <a:lnTo>
                  <a:pt x="29159" y="726389"/>
                </a:lnTo>
                <a:lnTo>
                  <a:pt x="41732" y="663067"/>
                </a:lnTo>
                <a:lnTo>
                  <a:pt x="56070" y="624395"/>
                </a:lnTo>
                <a:lnTo>
                  <a:pt x="90373" y="564146"/>
                </a:lnTo>
                <a:lnTo>
                  <a:pt x="112725" y="536575"/>
                </a:lnTo>
                <a:lnTo>
                  <a:pt x="118694" y="530225"/>
                </a:lnTo>
                <a:lnTo>
                  <a:pt x="119329" y="526288"/>
                </a:lnTo>
                <a:close/>
              </a:path>
              <a:path w="1729104" h="1798954">
                <a:moveTo>
                  <a:pt x="470738" y="1742440"/>
                </a:moveTo>
                <a:lnTo>
                  <a:pt x="470611" y="1739646"/>
                </a:lnTo>
                <a:lnTo>
                  <a:pt x="432536" y="1734439"/>
                </a:lnTo>
                <a:lnTo>
                  <a:pt x="386537" y="1722564"/>
                </a:lnTo>
                <a:lnTo>
                  <a:pt x="334518" y="1700606"/>
                </a:lnTo>
                <a:lnTo>
                  <a:pt x="280492" y="1665351"/>
                </a:lnTo>
                <a:lnTo>
                  <a:pt x="249948" y="1637690"/>
                </a:lnTo>
                <a:lnTo>
                  <a:pt x="206794" y="1583397"/>
                </a:lnTo>
                <a:lnTo>
                  <a:pt x="185750" y="1544574"/>
                </a:lnTo>
                <a:lnTo>
                  <a:pt x="182448" y="1542542"/>
                </a:lnTo>
                <a:lnTo>
                  <a:pt x="177749" y="1543685"/>
                </a:lnTo>
                <a:lnTo>
                  <a:pt x="175336" y="1548765"/>
                </a:lnTo>
                <a:lnTo>
                  <a:pt x="184073" y="1579181"/>
                </a:lnTo>
                <a:lnTo>
                  <a:pt x="223786" y="1652879"/>
                </a:lnTo>
                <a:lnTo>
                  <a:pt x="261823" y="1691767"/>
                </a:lnTo>
                <a:lnTo>
                  <a:pt x="310134" y="1722208"/>
                </a:lnTo>
                <a:lnTo>
                  <a:pt x="358432" y="1739036"/>
                </a:lnTo>
                <a:lnTo>
                  <a:pt x="403263" y="1745754"/>
                </a:lnTo>
                <a:lnTo>
                  <a:pt x="441172" y="1745856"/>
                </a:lnTo>
                <a:lnTo>
                  <a:pt x="468706" y="1742821"/>
                </a:lnTo>
                <a:lnTo>
                  <a:pt x="470738" y="1742440"/>
                </a:lnTo>
                <a:close/>
              </a:path>
              <a:path w="1729104" h="1798954">
                <a:moveTo>
                  <a:pt x="1084656" y="79629"/>
                </a:moveTo>
                <a:lnTo>
                  <a:pt x="1029296" y="31965"/>
                </a:lnTo>
                <a:lnTo>
                  <a:pt x="987031" y="12306"/>
                </a:lnTo>
                <a:lnTo>
                  <a:pt x="934034" y="0"/>
                </a:lnTo>
                <a:lnTo>
                  <a:pt x="876935" y="406"/>
                </a:lnTo>
                <a:lnTo>
                  <a:pt x="827201" y="12280"/>
                </a:lnTo>
                <a:lnTo>
                  <a:pt x="785825" y="30797"/>
                </a:lnTo>
                <a:lnTo>
                  <a:pt x="732231" y="68580"/>
                </a:lnTo>
                <a:lnTo>
                  <a:pt x="730834" y="69850"/>
                </a:lnTo>
                <a:lnTo>
                  <a:pt x="732358" y="72263"/>
                </a:lnTo>
                <a:lnTo>
                  <a:pt x="767194" y="56108"/>
                </a:lnTo>
                <a:lnTo>
                  <a:pt x="812355" y="41313"/>
                </a:lnTo>
                <a:lnTo>
                  <a:pt x="868006" y="31800"/>
                </a:lnTo>
                <a:lnTo>
                  <a:pt x="932510" y="32385"/>
                </a:lnTo>
                <a:lnTo>
                  <a:pt x="973188" y="39243"/>
                </a:lnTo>
                <a:lnTo>
                  <a:pt x="1008735" y="49555"/>
                </a:lnTo>
                <a:lnTo>
                  <a:pt x="1038809" y="61696"/>
                </a:lnTo>
                <a:lnTo>
                  <a:pt x="1066749" y="76073"/>
                </a:lnTo>
                <a:lnTo>
                  <a:pt x="1077417" y="83185"/>
                </a:lnTo>
                <a:lnTo>
                  <a:pt x="1081354" y="83058"/>
                </a:lnTo>
                <a:lnTo>
                  <a:pt x="1084656" y="79629"/>
                </a:lnTo>
                <a:close/>
              </a:path>
              <a:path w="1729104" h="1798954">
                <a:moveTo>
                  <a:pt x="1456639" y="1604645"/>
                </a:moveTo>
                <a:lnTo>
                  <a:pt x="1454099" y="1603502"/>
                </a:lnTo>
                <a:lnTo>
                  <a:pt x="1433626" y="1636039"/>
                </a:lnTo>
                <a:lnTo>
                  <a:pt x="1403781" y="1673009"/>
                </a:lnTo>
                <a:lnTo>
                  <a:pt x="1362303" y="1711261"/>
                </a:lnTo>
                <a:lnTo>
                  <a:pt x="1307922" y="1745869"/>
                </a:lnTo>
                <a:lnTo>
                  <a:pt x="1270063" y="1762315"/>
                </a:lnTo>
                <a:lnTo>
                  <a:pt x="1202778" y="1779206"/>
                </a:lnTo>
                <a:lnTo>
                  <a:pt x="1171524" y="1782318"/>
                </a:lnTo>
                <a:lnTo>
                  <a:pt x="1167333" y="1782064"/>
                </a:lnTo>
                <a:lnTo>
                  <a:pt x="1158697" y="1782191"/>
                </a:lnTo>
                <a:lnTo>
                  <a:pt x="1155395" y="1784477"/>
                </a:lnTo>
                <a:lnTo>
                  <a:pt x="1154506" y="1789176"/>
                </a:lnTo>
                <a:lnTo>
                  <a:pt x="1158189" y="1793494"/>
                </a:lnTo>
                <a:lnTo>
                  <a:pt x="1189507" y="1798104"/>
                </a:lnTo>
                <a:lnTo>
                  <a:pt x="1226959" y="1798942"/>
                </a:lnTo>
                <a:lnTo>
                  <a:pt x="1273060" y="1792427"/>
                </a:lnTo>
                <a:lnTo>
                  <a:pt x="1324165" y="1773936"/>
                </a:lnTo>
                <a:lnTo>
                  <a:pt x="1371866" y="1742490"/>
                </a:lnTo>
                <a:lnTo>
                  <a:pt x="1407134" y="1705444"/>
                </a:lnTo>
                <a:lnTo>
                  <a:pt x="1431772" y="1667383"/>
                </a:lnTo>
                <a:lnTo>
                  <a:pt x="1456131" y="1606550"/>
                </a:lnTo>
                <a:lnTo>
                  <a:pt x="1456639" y="1604645"/>
                </a:lnTo>
                <a:close/>
              </a:path>
              <a:path w="1729104" h="1798954">
                <a:moveTo>
                  <a:pt x="1728508" y="852195"/>
                </a:moveTo>
                <a:lnTo>
                  <a:pt x="1728304" y="805624"/>
                </a:lnTo>
                <a:lnTo>
                  <a:pt x="1716862" y="752475"/>
                </a:lnTo>
                <a:lnTo>
                  <a:pt x="1692198" y="700951"/>
                </a:lnTo>
                <a:lnTo>
                  <a:pt x="1660309" y="660958"/>
                </a:lnTo>
                <a:lnTo>
                  <a:pt x="1625942" y="631393"/>
                </a:lnTo>
                <a:lnTo>
                  <a:pt x="1569034" y="598932"/>
                </a:lnTo>
                <a:lnTo>
                  <a:pt x="1567129" y="598170"/>
                </a:lnTo>
                <a:lnTo>
                  <a:pt x="1565732" y="600710"/>
                </a:lnTo>
                <a:lnTo>
                  <a:pt x="1595183" y="625322"/>
                </a:lnTo>
                <a:lnTo>
                  <a:pt x="1627797" y="659892"/>
                </a:lnTo>
                <a:lnTo>
                  <a:pt x="1660080" y="706196"/>
                </a:lnTo>
                <a:lnTo>
                  <a:pt x="1687017" y="764794"/>
                </a:lnTo>
                <a:lnTo>
                  <a:pt x="1698091" y="804570"/>
                </a:lnTo>
                <a:lnTo>
                  <a:pt x="1705635" y="873493"/>
                </a:lnTo>
                <a:lnTo>
                  <a:pt x="1704543" y="904875"/>
                </a:lnTo>
                <a:lnTo>
                  <a:pt x="1703781" y="908939"/>
                </a:lnTo>
                <a:lnTo>
                  <a:pt x="1702638" y="917575"/>
                </a:lnTo>
                <a:lnTo>
                  <a:pt x="1704416" y="921131"/>
                </a:lnTo>
                <a:lnTo>
                  <a:pt x="1708988" y="922528"/>
                </a:lnTo>
                <a:lnTo>
                  <a:pt x="1713814" y="919607"/>
                </a:lnTo>
                <a:lnTo>
                  <a:pt x="1722577" y="889165"/>
                </a:lnTo>
                <a:lnTo>
                  <a:pt x="1728508" y="852195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"/>
            <a:ext cx="12192000" cy="6462395"/>
            <a:chOff x="0" y="-2"/>
            <a:chExt cx="12192000" cy="6462395"/>
          </a:xfrm>
        </p:grpSpPr>
        <p:sp>
          <p:nvSpPr>
            <p:cNvPr id="3" name="object 3"/>
            <p:cNvSpPr/>
            <p:nvPr/>
          </p:nvSpPr>
          <p:spPr>
            <a:xfrm>
              <a:off x="11340086" y="0"/>
              <a:ext cx="427990" cy="490855"/>
            </a:xfrm>
            <a:custGeom>
              <a:avLst/>
              <a:gdLst/>
              <a:ahLst/>
              <a:cxnLst/>
              <a:rect l="l" t="t" r="r" b="b"/>
              <a:pathLst>
                <a:path w="427990" h="490855">
                  <a:moveTo>
                    <a:pt x="427939" y="0"/>
                  </a:moveTo>
                  <a:lnTo>
                    <a:pt x="0" y="0"/>
                  </a:lnTo>
                  <a:lnTo>
                    <a:pt x="0" y="408440"/>
                  </a:lnTo>
                  <a:lnTo>
                    <a:pt x="6400" y="440517"/>
                  </a:lnTo>
                  <a:lnTo>
                    <a:pt x="23855" y="466711"/>
                  </a:lnTo>
                  <a:lnTo>
                    <a:pt x="49743" y="484372"/>
                  </a:lnTo>
                  <a:lnTo>
                    <a:pt x="81446" y="490848"/>
                  </a:lnTo>
                  <a:lnTo>
                    <a:pt x="346494" y="490848"/>
                  </a:lnTo>
                  <a:lnTo>
                    <a:pt x="378194" y="484372"/>
                  </a:lnTo>
                  <a:lnTo>
                    <a:pt x="404082" y="466711"/>
                  </a:lnTo>
                  <a:lnTo>
                    <a:pt x="421538" y="440517"/>
                  </a:lnTo>
                  <a:lnTo>
                    <a:pt x="427939" y="408440"/>
                  </a:lnTo>
                  <a:lnTo>
                    <a:pt x="427939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0929" y="-2"/>
              <a:ext cx="5681070" cy="64622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510929" y="-2"/>
              <a:ext cx="5681345" cy="6462395"/>
            </a:xfrm>
            <a:custGeom>
              <a:avLst/>
              <a:gdLst/>
              <a:ahLst/>
              <a:cxnLst/>
              <a:rect l="l" t="t" r="r" b="b"/>
              <a:pathLst>
                <a:path w="5681345" h="6462395">
                  <a:moveTo>
                    <a:pt x="5681070" y="0"/>
                  </a:moveTo>
                  <a:lnTo>
                    <a:pt x="3776634" y="0"/>
                  </a:lnTo>
                  <a:lnTo>
                    <a:pt x="3101836" y="2051878"/>
                  </a:lnTo>
                  <a:lnTo>
                    <a:pt x="734103" y="5305712"/>
                  </a:lnTo>
                  <a:lnTo>
                    <a:pt x="0" y="6462159"/>
                  </a:lnTo>
                  <a:lnTo>
                    <a:pt x="5681070" y="6462159"/>
                  </a:lnTo>
                  <a:lnTo>
                    <a:pt x="5681070" y="0"/>
                  </a:lnTo>
                  <a:close/>
                </a:path>
              </a:pathLst>
            </a:custGeom>
            <a:solidFill>
              <a:srgbClr val="222E3D">
                <a:alpha val="7097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115151" y="0"/>
              <a:ext cx="5667375" cy="6462395"/>
            </a:xfrm>
            <a:custGeom>
              <a:avLst/>
              <a:gdLst/>
              <a:ahLst/>
              <a:cxnLst/>
              <a:rect l="l" t="t" r="r" b="b"/>
              <a:pathLst>
                <a:path w="5667375" h="6462395">
                  <a:moveTo>
                    <a:pt x="4243057" y="10566"/>
                  </a:moveTo>
                  <a:lnTo>
                    <a:pt x="3962463" y="10566"/>
                  </a:lnTo>
                  <a:lnTo>
                    <a:pt x="3947312" y="48666"/>
                  </a:lnTo>
                  <a:lnTo>
                    <a:pt x="3932974" y="86766"/>
                  </a:lnTo>
                  <a:lnTo>
                    <a:pt x="3918407" y="137566"/>
                  </a:lnTo>
                  <a:lnTo>
                    <a:pt x="3903611" y="175666"/>
                  </a:lnTo>
                  <a:lnTo>
                    <a:pt x="3888587" y="213766"/>
                  </a:lnTo>
                  <a:lnTo>
                    <a:pt x="3873335" y="264566"/>
                  </a:lnTo>
                  <a:lnTo>
                    <a:pt x="3857853" y="302666"/>
                  </a:lnTo>
                  <a:lnTo>
                    <a:pt x="3842143" y="340766"/>
                  </a:lnTo>
                  <a:lnTo>
                    <a:pt x="3826192" y="391566"/>
                  </a:lnTo>
                  <a:lnTo>
                    <a:pt x="3810000" y="429666"/>
                  </a:lnTo>
                  <a:lnTo>
                    <a:pt x="3793579" y="480466"/>
                  </a:lnTo>
                  <a:lnTo>
                    <a:pt x="3776916" y="518566"/>
                  </a:lnTo>
                  <a:lnTo>
                    <a:pt x="3760025" y="569366"/>
                  </a:lnTo>
                  <a:lnTo>
                    <a:pt x="3742880" y="607466"/>
                  </a:lnTo>
                  <a:lnTo>
                    <a:pt x="3725507" y="658266"/>
                  </a:lnTo>
                  <a:lnTo>
                    <a:pt x="3707879" y="696366"/>
                  </a:lnTo>
                  <a:lnTo>
                    <a:pt x="3690010" y="747166"/>
                  </a:lnTo>
                  <a:lnTo>
                    <a:pt x="3671887" y="797966"/>
                  </a:lnTo>
                  <a:lnTo>
                    <a:pt x="3653523" y="836066"/>
                  </a:lnTo>
                  <a:lnTo>
                    <a:pt x="3634917" y="886866"/>
                  </a:lnTo>
                  <a:lnTo>
                    <a:pt x="3616058" y="937666"/>
                  </a:lnTo>
                  <a:lnTo>
                    <a:pt x="3596944" y="988466"/>
                  </a:lnTo>
                  <a:lnTo>
                    <a:pt x="3577577" y="1026566"/>
                  </a:lnTo>
                  <a:lnTo>
                    <a:pt x="3557968" y="1077366"/>
                  </a:lnTo>
                  <a:lnTo>
                    <a:pt x="3538093" y="1128166"/>
                  </a:lnTo>
                  <a:lnTo>
                    <a:pt x="3517963" y="1178966"/>
                  </a:lnTo>
                  <a:lnTo>
                    <a:pt x="3497567" y="1217066"/>
                  </a:lnTo>
                  <a:lnTo>
                    <a:pt x="3476929" y="1267866"/>
                  </a:lnTo>
                  <a:lnTo>
                    <a:pt x="3456025" y="1318666"/>
                  </a:lnTo>
                  <a:lnTo>
                    <a:pt x="3434854" y="1369466"/>
                  </a:lnTo>
                  <a:lnTo>
                    <a:pt x="3413417" y="1420266"/>
                  </a:lnTo>
                  <a:lnTo>
                    <a:pt x="3391725" y="1471066"/>
                  </a:lnTo>
                  <a:lnTo>
                    <a:pt x="3369767" y="1521866"/>
                  </a:lnTo>
                  <a:lnTo>
                    <a:pt x="3347529" y="1572666"/>
                  </a:lnTo>
                  <a:lnTo>
                    <a:pt x="3325037" y="1623466"/>
                  </a:lnTo>
                  <a:lnTo>
                    <a:pt x="3302266" y="1674266"/>
                  </a:lnTo>
                  <a:lnTo>
                    <a:pt x="3279229" y="1725066"/>
                  </a:lnTo>
                  <a:lnTo>
                    <a:pt x="3255924" y="1775866"/>
                  </a:lnTo>
                  <a:lnTo>
                    <a:pt x="3232340" y="1826666"/>
                  </a:lnTo>
                  <a:lnTo>
                    <a:pt x="3208477" y="1877466"/>
                  </a:lnTo>
                  <a:lnTo>
                    <a:pt x="3184347" y="1928266"/>
                  </a:lnTo>
                  <a:lnTo>
                    <a:pt x="3159937" y="1979066"/>
                  </a:lnTo>
                  <a:lnTo>
                    <a:pt x="3135249" y="2029866"/>
                  </a:lnTo>
                  <a:lnTo>
                    <a:pt x="3110268" y="2080666"/>
                  </a:lnTo>
                  <a:lnTo>
                    <a:pt x="3085020" y="2131466"/>
                  </a:lnTo>
                  <a:lnTo>
                    <a:pt x="3059480" y="2182266"/>
                  </a:lnTo>
                  <a:lnTo>
                    <a:pt x="3033661" y="2245766"/>
                  </a:lnTo>
                  <a:lnTo>
                    <a:pt x="3007550" y="2296566"/>
                  </a:lnTo>
                  <a:lnTo>
                    <a:pt x="2981160" y="2347366"/>
                  </a:lnTo>
                  <a:lnTo>
                    <a:pt x="2954477" y="2398166"/>
                  </a:lnTo>
                  <a:lnTo>
                    <a:pt x="2927515" y="2448966"/>
                  </a:lnTo>
                  <a:lnTo>
                    <a:pt x="2900248" y="2512466"/>
                  </a:lnTo>
                  <a:lnTo>
                    <a:pt x="2872702" y="2563266"/>
                  </a:lnTo>
                  <a:lnTo>
                    <a:pt x="2844850" y="2614066"/>
                  </a:lnTo>
                  <a:lnTo>
                    <a:pt x="2816707" y="2664866"/>
                  </a:lnTo>
                  <a:lnTo>
                    <a:pt x="2788272" y="2715666"/>
                  </a:lnTo>
                  <a:lnTo>
                    <a:pt x="2759532" y="2779166"/>
                  </a:lnTo>
                  <a:lnTo>
                    <a:pt x="2730500" y="2829966"/>
                  </a:lnTo>
                  <a:lnTo>
                    <a:pt x="2701175" y="2880766"/>
                  </a:lnTo>
                  <a:lnTo>
                    <a:pt x="2671534" y="2944266"/>
                  </a:lnTo>
                  <a:lnTo>
                    <a:pt x="2641600" y="2995066"/>
                  </a:lnTo>
                  <a:lnTo>
                    <a:pt x="2313648" y="3566566"/>
                  </a:lnTo>
                  <a:lnTo>
                    <a:pt x="2277160" y="3617366"/>
                  </a:lnTo>
                  <a:lnTo>
                    <a:pt x="2204186" y="3744366"/>
                  </a:lnTo>
                  <a:lnTo>
                    <a:pt x="2167725" y="3795166"/>
                  </a:lnTo>
                  <a:lnTo>
                    <a:pt x="2131276" y="3858666"/>
                  </a:lnTo>
                  <a:lnTo>
                    <a:pt x="2094852" y="3909466"/>
                  </a:lnTo>
                  <a:lnTo>
                    <a:pt x="2058441" y="3972966"/>
                  </a:lnTo>
                  <a:lnTo>
                    <a:pt x="2022068" y="4023766"/>
                  </a:lnTo>
                  <a:lnTo>
                    <a:pt x="1985721" y="4087266"/>
                  </a:lnTo>
                  <a:lnTo>
                    <a:pt x="1876920" y="4239666"/>
                  </a:lnTo>
                  <a:lnTo>
                    <a:pt x="1840738" y="4303166"/>
                  </a:lnTo>
                  <a:lnTo>
                    <a:pt x="1804619" y="4353966"/>
                  </a:lnTo>
                  <a:lnTo>
                    <a:pt x="1553527" y="4709566"/>
                  </a:lnTo>
                  <a:lnTo>
                    <a:pt x="1517967" y="4747666"/>
                  </a:lnTo>
                  <a:lnTo>
                    <a:pt x="1411808" y="4900066"/>
                  </a:lnTo>
                  <a:lnTo>
                    <a:pt x="1376616" y="4938166"/>
                  </a:lnTo>
                  <a:lnTo>
                    <a:pt x="1341526" y="4988966"/>
                  </a:lnTo>
                  <a:lnTo>
                    <a:pt x="1306550" y="5027066"/>
                  </a:lnTo>
                  <a:lnTo>
                    <a:pt x="1271676" y="5077866"/>
                  </a:lnTo>
                  <a:lnTo>
                    <a:pt x="1236916" y="5115966"/>
                  </a:lnTo>
                  <a:lnTo>
                    <a:pt x="1202283" y="5166766"/>
                  </a:lnTo>
                  <a:lnTo>
                    <a:pt x="1133386" y="5242966"/>
                  </a:lnTo>
                  <a:lnTo>
                    <a:pt x="1099134" y="5293766"/>
                  </a:lnTo>
                  <a:lnTo>
                    <a:pt x="997204" y="5408066"/>
                  </a:lnTo>
                  <a:lnTo>
                    <a:pt x="963510" y="5458866"/>
                  </a:lnTo>
                  <a:lnTo>
                    <a:pt x="929982" y="5496966"/>
                  </a:lnTo>
                  <a:lnTo>
                    <a:pt x="830313" y="5611266"/>
                  </a:lnTo>
                  <a:lnTo>
                    <a:pt x="732155" y="5725566"/>
                  </a:lnTo>
                  <a:lnTo>
                    <a:pt x="699782" y="5750966"/>
                  </a:lnTo>
                  <a:lnTo>
                    <a:pt x="667600" y="5789066"/>
                  </a:lnTo>
                  <a:lnTo>
                    <a:pt x="603783" y="5865266"/>
                  </a:lnTo>
                  <a:lnTo>
                    <a:pt x="572173" y="5890666"/>
                  </a:lnTo>
                  <a:lnTo>
                    <a:pt x="509549" y="5966866"/>
                  </a:lnTo>
                  <a:lnTo>
                    <a:pt x="478548" y="5992266"/>
                  </a:lnTo>
                  <a:lnTo>
                    <a:pt x="447751" y="6030366"/>
                  </a:lnTo>
                  <a:lnTo>
                    <a:pt x="417169" y="6055766"/>
                  </a:lnTo>
                  <a:lnTo>
                    <a:pt x="386803" y="6093866"/>
                  </a:lnTo>
                  <a:lnTo>
                    <a:pt x="356666" y="6119266"/>
                  </a:lnTo>
                  <a:lnTo>
                    <a:pt x="326758" y="6157366"/>
                  </a:lnTo>
                  <a:lnTo>
                    <a:pt x="267627" y="6208166"/>
                  </a:lnTo>
                  <a:lnTo>
                    <a:pt x="238417" y="6246266"/>
                  </a:lnTo>
                  <a:lnTo>
                    <a:pt x="180733" y="6297066"/>
                  </a:lnTo>
                  <a:lnTo>
                    <a:pt x="124040" y="6347866"/>
                  </a:lnTo>
                  <a:lnTo>
                    <a:pt x="68389" y="6398666"/>
                  </a:lnTo>
                  <a:lnTo>
                    <a:pt x="13804" y="6449466"/>
                  </a:lnTo>
                  <a:lnTo>
                    <a:pt x="0" y="6462166"/>
                  </a:lnTo>
                  <a:lnTo>
                    <a:pt x="395757" y="6462166"/>
                  </a:lnTo>
                  <a:lnTo>
                    <a:pt x="427177" y="6449466"/>
                  </a:lnTo>
                  <a:lnTo>
                    <a:pt x="494017" y="6398666"/>
                  </a:lnTo>
                  <a:lnTo>
                    <a:pt x="596493" y="6322466"/>
                  </a:lnTo>
                  <a:lnTo>
                    <a:pt x="631215" y="6284366"/>
                  </a:lnTo>
                  <a:lnTo>
                    <a:pt x="736993" y="6208166"/>
                  </a:lnTo>
                  <a:lnTo>
                    <a:pt x="772756" y="6170066"/>
                  </a:lnTo>
                  <a:lnTo>
                    <a:pt x="845019" y="6119266"/>
                  </a:lnTo>
                  <a:lnTo>
                    <a:pt x="918222" y="6043066"/>
                  </a:lnTo>
                  <a:lnTo>
                    <a:pt x="955154" y="6017666"/>
                  </a:lnTo>
                  <a:lnTo>
                    <a:pt x="992289" y="5979566"/>
                  </a:lnTo>
                  <a:lnTo>
                    <a:pt x="1029639" y="5954166"/>
                  </a:lnTo>
                  <a:lnTo>
                    <a:pt x="1180960" y="5801766"/>
                  </a:lnTo>
                  <a:lnTo>
                    <a:pt x="1373974" y="5611266"/>
                  </a:lnTo>
                  <a:lnTo>
                    <a:pt x="1413027" y="5573166"/>
                  </a:lnTo>
                  <a:lnTo>
                    <a:pt x="1452219" y="5522366"/>
                  </a:lnTo>
                  <a:lnTo>
                    <a:pt x="1530972" y="5446166"/>
                  </a:lnTo>
                  <a:lnTo>
                    <a:pt x="1570520" y="5395366"/>
                  </a:lnTo>
                  <a:lnTo>
                    <a:pt x="1610182" y="5357266"/>
                  </a:lnTo>
                  <a:lnTo>
                    <a:pt x="1649945" y="5306466"/>
                  </a:lnTo>
                  <a:lnTo>
                    <a:pt x="1689798" y="5268366"/>
                  </a:lnTo>
                  <a:lnTo>
                    <a:pt x="1850059" y="5065166"/>
                  </a:lnTo>
                  <a:lnTo>
                    <a:pt x="1890293" y="5027066"/>
                  </a:lnTo>
                  <a:lnTo>
                    <a:pt x="1970925" y="4925466"/>
                  </a:lnTo>
                  <a:lnTo>
                    <a:pt x="2011324" y="4861966"/>
                  </a:lnTo>
                  <a:lnTo>
                    <a:pt x="2132673" y="4709566"/>
                  </a:lnTo>
                  <a:lnTo>
                    <a:pt x="2173173" y="4646066"/>
                  </a:lnTo>
                  <a:lnTo>
                    <a:pt x="2213673" y="4595266"/>
                  </a:lnTo>
                  <a:lnTo>
                    <a:pt x="2254186" y="4531766"/>
                  </a:lnTo>
                  <a:lnTo>
                    <a:pt x="2294699" y="4480966"/>
                  </a:lnTo>
                  <a:lnTo>
                    <a:pt x="2335199" y="4417466"/>
                  </a:lnTo>
                  <a:lnTo>
                    <a:pt x="2375687" y="4366666"/>
                  </a:lnTo>
                  <a:lnTo>
                    <a:pt x="2698229" y="3858666"/>
                  </a:lnTo>
                  <a:lnTo>
                    <a:pt x="2738285" y="3782466"/>
                  </a:lnTo>
                  <a:lnTo>
                    <a:pt x="2778264" y="3718966"/>
                  </a:lnTo>
                  <a:lnTo>
                    <a:pt x="2818155" y="3642766"/>
                  </a:lnTo>
                  <a:lnTo>
                    <a:pt x="2857944" y="3579266"/>
                  </a:lnTo>
                  <a:lnTo>
                    <a:pt x="2897644" y="3503066"/>
                  </a:lnTo>
                  <a:lnTo>
                    <a:pt x="2937230" y="3439566"/>
                  </a:lnTo>
                  <a:lnTo>
                    <a:pt x="2971101" y="3376066"/>
                  </a:lnTo>
                  <a:lnTo>
                    <a:pt x="3004464" y="3312566"/>
                  </a:lnTo>
                  <a:lnTo>
                    <a:pt x="3037344" y="3249066"/>
                  </a:lnTo>
                  <a:lnTo>
                    <a:pt x="3069729" y="3185566"/>
                  </a:lnTo>
                  <a:lnTo>
                    <a:pt x="3101644" y="3122066"/>
                  </a:lnTo>
                  <a:lnTo>
                    <a:pt x="3133064" y="3058566"/>
                  </a:lnTo>
                  <a:lnTo>
                    <a:pt x="3164027" y="2995066"/>
                  </a:lnTo>
                  <a:lnTo>
                    <a:pt x="3194507" y="2944266"/>
                  </a:lnTo>
                  <a:lnTo>
                    <a:pt x="3224504" y="2880766"/>
                  </a:lnTo>
                  <a:lnTo>
                    <a:pt x="3254057" y="2817266"/>
                  </a:lnTo>
                  <a:lnTo>
                    <a:pt x="3283140" y="2753766"/>
                  </a:lnTo>
                  <a:lnTo>
                    <a:pt x="3311753" y="2690266"/>
                  </a:lnTo>
                  <a:lnTo>
                    <a:pt x="3339922" y="2626766"/>
                  </a:lnTo>
                  <a:lnTo>
                    <a:pt x="3367646" y="2575966"/>
                  </a:lnTo>
                  <a:lnTo>
                    <a:pt x="3394913" y="2512466"/>
                  </a:lnTo>
                  <a:lnTo>
                    <a:pt x="3421735" y="2448966"/>
                  </a:lnTo>
                  <a:lnTo>
                    <a:pt x="3448113" y="2385466"/>
                  </a:lnTo>
                  <a:lnTo>
                    <a:pt x="3474059" y="2334666"/>
                  </a:lnTo>
                  <a:lnTo>
                    <a:pt x="3499574" y="2271166"/>
                  </a:lnTo>
                  <a:lnTo>
                    <a:pt x="3524656" y="2207666"/>
                  </a:lnTo>
                  <a:lnTo>
                    <a:pt x="3549307" y="2156866"/>
                  </a:lnTo>
                  <a:lnTo>
                    <a:pt x="3573538" y="2093366"/>
                  </a:lnTo>
                  <a:lnTo>
                    <a:pt x="3597351" y="2029866"/>
                  </a:lnTo>
                  <a:lnTo>
                    <a:pt x="3620744" y="1979066"/>
                  </a:lnTo>
                  <a:lnTo>
                    <a:pt x="3643719" y="1915566"/>
                  </a:lnTo>
                  <a:lnTo>
                    <a:pt x="3666299" y="1864766"/>
                  </a:lnTo>
                  <a:lnTo>
                    <a:pt x="3688461" y="1801266"/>
                  </a:lnTo>
                  <a:lnTo>
                    <a:pt x="3710228" y="1750466"/>
                  </a:lnTo>
                  <a:lnTo>
                    <a:pt x="3731590" y="1686966"/>
                  </a:lnTo>
                  <a:lnTo>
                    <a:pt x="3752570" y="1636166"/>
                  </a:lnTo>
                  <a:lnTo>
                    <a:pt x="3773144" y="1572666"/>
                  </a:lnTo>
                  <a:lnTo>
                    <a:pt x="3793337" y="1521866"/>
                  </a:lnTo>
                  <a:lnTo>
                    <a:pt x="3813149" y="1458366"/>
                  </a:lnTo>
                  <a:lnTo>
                    <a:pt x="3832580" y="1407566"/>
                  </a:lnTo>
                  <a:lnTo>
                    <a:pt x="3851630" y="1356766"/>
                  </a:lnTo>
                  <a:lnTo>
                    <a:pt x="3870312" y="1293266"/>
                  </a:lnTo>
                  <a:lnTo>
                    <a:pt x="3888613" y="1242466"/>
                  </a:lnTo>
                  <a:lnTo>
                    <a:pt x="3906558" y="1191666"/>
                  </a:lnTo>
                  <a:lnTo>
                    <a:pt x="3924135" y="1140866"/>
                  </a:lnTo>
                  <a:lnTo>
                    <a:pt x="3941356" y="1090066"/>
                  </a:lnTo>
                  <a:lnTo>
                    <a:pt x="3958221" y="1026566"/>
                  </a:lnTo>
                  <a:lnTo>
                    <a:pt x="3974731" y="975766"/>
                  </a:lnTo>
                  <a:lnTo>
                    <a:pt x="3990886" y="924966"/>
                  </a:lnTo>
                  <a:lnTo>
                    <a:pt x="4006710" y="874166"/>
                  </a:lnTo>
                  <a:lnTo>
                    <a:pt x="4022179" y="823366"/>
                  </a:lnTo>
                  <a:lnTo>
                    <a:pt x="4037317" y="772566"/>
                  </a:lnTo>
                  <a:lnTo>
                    <a:pt x="4052125" y="721766"/>
                  </a:lnTo>
                  <a:lnTo>
                    <a:pt x="4066590" y="670966"/>
                  </a:lnTo>
                  <a:lnTo>
                    <a:pt x="4080738" y="620166"/>
                  </a:lnTo>
                  <a:lnTo>
                    <a:pt x="4094556" y="582066"/>
                  </a:lnTo>
                  <a:lnTo>
                    <a:pt x="4108056" y="531266"/>
                  </a:lnTo>
                  <a:lnTo>
                    <a:pt x="4121239" y="480466"/>
                  </a:lnTo>
                  <a:lnTo>
                    <a:pt x="4134104" y="429666"/>
                  </a:lnTo>
                  <a:lnTo>
                    <a:pt x="4146664" y="391566"/>
                  </a:lnTo>
                  <a:lnTo>
                    <a:pt x="4158919" y="340766"/>
                  </a:lnTo>
                  <a:lnTo>
                    <a:pt x="4170870" y="289966"/>
                  </a:lnTo>
                  <a:lnTo>
                    <a:pt x="4182516" y="251866"/>
                  </a:lnTo>
                  <a:lnTo>
                    <a:pt x="4193883" y="201066"/>
                  </a:lnTo>
                  <a:lnTo>
                    <a:pt x="4204944" y="162966"/>
                  </a:lnTo>
                  <a:lnTo>
                    <a:pt x="4215714" y="124866"/>
                  </a:lnTo>
                  <a:lnTo>
                    <a:pt x="4226204" y="74066"/>
                  </a:lnTo>
                  <a:lnTo>
                    <a:pt x="4236415" y="35966"/>
                  </a:lnTo>
                  <a:lnTo>
                    <a:pt x="4243057" y="10566"/>
                  </a:lnTo>
                  <a:close/>
                </a:path>
                <a:path w="5667375" h="6462395">
                  <a:moveTo>
                    <a:pt x="5667273" y="0"/>
                  </a:moveTo>
                  <a:lnTo>
                    <a:pt x="5200548" y="0"/>
                  </a:lnTo>
                  <a:lnTo>
                    <a:pt x="5200548" y="455549"/>
                  </a:lnTo>
                  <a:lnTo>
                    <a:pt x="5206657" y="485876"/>
                  </a:lnTo>
                  <a:lnTo>
                    <a:pt x="5223319" y="510628"/>
                  </a:lnTo>
                  <a:lnTo>
                    <a:pt x="5248072" y="527291"/>
                  </a:lnTo>
                  <a:lnTo>
                    <a:pt x="5278399" y="533400"/>
                  </a:lnTo>
                  <a:lnTo>
                    <a:pt x="5589422" y="533400"/>
                  </a:lnTo>
                  <a:lnTo>
                    <a:pt x="5619737" y="527291"/>
                  </a:lnTo>
                  <a:lnTo>
                    <a:pt x="5644489" y="510628"/>
                  </a:lnTo>
                  <a:lnTo>
                    <a:pt x="5661152" y="485876"/>
                  </a:lnTo>
                  <a:lnTo>
                    <a:pt x="5667273" y="455549"/>
                  </a:lnTo>
                  <a:lnTo>
                    <a:pt x="5667273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0011"/>
              <a:ext cx="7977251" cy="8524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5325" y="647636"/>
              <a:ext cx="6072251" cy="8620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628650"/>
              <a:ext cx="7915275" cy="723900"/>
            </a:xfrm>
            <a:custGeom>
              <a:avLst/>
              <a:gdLst/>
              <a:ahLst/>
              <a:cxnLst/>
              <a:rect l="l" t="t" r="r" b="b"/>
              <a:pathLst>
                <a:path w="7915275" h="723900">
                  <a:moveTo>
                    <a:pt x="779462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7794625" y="723900"/>
                  </a:lnTo>
                  <a:lnTo>
                    <a:pt x="7841605" y="714424"/>
                  </a:lnTo>
                  <a:lnTo>
                    <a:pt x="7879953" y="688578"/>
                  </a:lnTo>
                  <a:lnTo>
                    <a:pt x="7905799" y="650230"/>
                  </a:lnTo>
                  <a:lnTo>
                    <a:pt x="7915275" y="603250"/>
                  </a:lnTo>
                  <a:lnTo>
                    <a:pt x="7915275" y="120650"/>
                  </a:lnTo>
                  <a:lnTo>
                    <a:pt x="7905799" y="73669"/>
                  </a:lnTo>
                  <a:lnTo>
                    <a:pt x="7879953" y="35321"/>
                  </a:lnTo>
                  <a:lnTo>
                    <a:pt x="7841605" y="9475"/>
                  </a:lnTo>
                  <a:lnTo>
                    <a:pt x="7794625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25"/>
              </a:spcBef>
            </a:pPr>
            <a:r>
              <a:rPr dirty="0" spc="105"/>
              <a:t>Amazon’s </a:t>
            </a:r>
            <a:r>
              <a:rPr dirty="0" spc="95"/>
              <a:t>Marketing</a:t>
            </a:r>
            <a:r>
              <a:rPr dirty="0" spc="100"/>
              <a:t> </a:t>
            </a:r>
            <a:r>
              <a:rPr dirty="0" spc="55"/>
              <a:t>Strategy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0" y="1952561"/>
            <a:ext cx="6739255" cy="681355"/>
            <a:chOff x="0" y="1952561"/>
            <a:chExt cx="6739255" cy="68135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952561"/>
              <a:ext cx="6739001" cy="68103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1525" y="2047811"/>
              <a:ext cx="4662551" cy="5476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1981199"/>
              <a:ext cx="6677025" cy="552450"/>
            </a:xfrm>
            <a:custGeom>
              <a:avLst/>
              <a:gdLst/>
              <a:ahLst/>
              <a:cxnLst/>
              <a:rect l="l" t="t" r="r" b="b"/>
              <a:pathLst>
                <a:path w="6677025" h="552450">
                  <a:moveTo>
                    <a:pt x="6584950" y="0"/>
                  </a:moveTo>
                  <a:lnTo>
                    <a:pt x="0" y="0"/>
                  </a:lnTo>
                  <a:lnTo>
                    <a:pt x="0" y="552450"/>
                  </a:lnTo>
                  <a:lnTo>
                    <a:pt x="6584950" y="552450"/>
                  </a:lnTo>
                  <a:lnTo>
                    <a:pt x="6620767" y="545207"/>
                  </a:lnTo>
                  <a:lnTo>
                    <a:pt x="6650037" y="525462"/>
                  </a:lnTo>
                  <a:lnTo>
                    <a:pt x="6669782" y="496192"/>
                  </a:lnTo>
                  <a:lnTo>
                    <a:pt x="6677025" y="460375"/>
                  </a:lnTo>
                  <a:lnTo>
                    <a:pt x="6677025" y="92075"/>
                  </a:lnTo>
                  <a:lnTo>
                    <a:pt x="6669782" y="56257"/>
                  </a:lnTo>
                  <a:lnTo>
                    <a:pt x="6650037" y="26987"/>
                  </a:lnTo>
                  <a:lnTo>
                    <a:pt x="6620767" y="7242"/>
                  </a:lnTo>
                  <a:lnTo>
                    <a:pt x="6584950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949325" y="2118423"/>
            <a:ext cx="4314190" cy="2660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85" b="1">
                <a:solidFill>
                  <a:srgbClr val="FFFFFF"/>
                </a:solidFill>
                <a:latin typeface="Tahoma"/>
                <a:cs typeface="Tahoma"/>
              </a:rPr>
              <a:t>How</a:t>
            </a:r>
            <a:r>
              <a:rPr dirty="0" sz="1550" spc="1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90" b="1">
                <a:solidFill>
                  <a:srgbClr val="FFFFFF"/>
                </a:solidFill>
                <a:latin typeface="Tahoma"/>
                <a:cs typeface="Tahoma"/>
              </a:rPr>
              <a:t>Amazon</a:t>
            </a:r>
            <a:r>
              <a:rPr dirty="0" sz="1550" spc="11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50" b="1">
                <a:solidFill>
                  <a:srgbClr val="FFFFFF"/>
                </a:solidFill>
                <a:latin typeface="Tahoma"/>
                <a:cs typeface="Tahoma"/>
              </a:rPr>
              <a:t>Builds</a:t>
            </a:r>
            <a:r>
              <a:rPr dirty="0" sz="1550" spc="14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45" b="1">
                <a:solidFill>
                  <a:srgbClr val="FFFFFF"/>
                </a:solidFill>
                <a:latin typeface="Tahoma"/>
                <a:cs typeface="Tahoma"/>
              </a:rPr>
              <a:t>Loyalty</a:t>
            </a:r>
            <a:r>
              <a:rPr dirty="0" sz="1550" spc="10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90" b="1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z="1550" spc="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45" b="1">
                <a:solidFill>
                  <a:srgbClr val="FFFFFF"/>
                </a:solidFill>
                <a:latin typeface="Tahoma"/>
                <a:cs typeface="Tahoma"/>
              </a:rPr>
              <a:t>Growth</a:t>
            </a:r>
            <a:endParaRPr sz="155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23925" y="0"/>
            <a:ext cx="10858500" cy="5648325"/>
            <a:chOff x="923925" y="0"/>
            <a:chExt cx="10858500" cy="5648325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3925" y="3038475"/>
              <a:ext cx="142875" cy="1428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3925" y="3848100"/>
              <a:ext cx="142875" cy="1524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3925" y="4676775"/>
              <a:ext cx="142875" cy="152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925" y="5505450"/>
              <a:ext cx="142875" cy="1428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315700" y="0"/>
              <a:ext cx="466725" cy="533400"/>
            </a:xfrm>
            <a:custGeom>
              <a:avLst/>
              <a:gdLst/>
              <a:ahLst/>
              <a:cxnLst/>
              <a:rect l="l" t="t" r="r" b="b"/>
              <a:pathLst>
                <a:path w="466725" h="533400">
                  <a:moveTo>
                    <a:pt x="466725" y="0"/>
                  </a:moveTo>
                  <a:lnTo>
                    <a:pt x="0" y="0"/>
                  </a:lnTo>
                  <a:lnTo>
                    <a:pt x="0" y="455549"/>
                  </a:lnTo>
                  <a:lnTo>
                    <a:pt x="6109" y="485876"/>
                  </a:lnTo>
                  <a:lnTo>
                    <a:pt x="22780" y="510619"/>
                  </a:lnTo>
                  <a:lnTo>
                    <a:pt x="47523" y="527290"/>
                  </a:lnTo>
                  <a:lnTo>
                    <a:pt x="77850" y="533400"/>
                  </a:lnTo>
                  <a:lnTo>
                    <a:pt x="388874" y="533400"/>
                  </a:lnTo>
                  <a:lnTo>
                    <a:pt x="419201" y="527290"/>
                  </a:lnTo>
                  <a:lnTo>
                    <a:pt x="443944" y="510619"/>
                  </a:lnTo>
                  <a:lnTo>
                    <a:pt x="460615" y="485876"/>
                  </a:lnTo>
                  <a:lnTo>
                    <a:pt x="466725" y="455549"/>
                  </a:lnTo>
                  <a:lnTo>
                    <a:pt x="466725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1221105" y="2822170"/>
            <a:ext cx="5264150" cy="3255010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dirty="0" sz="1400" spc="55" b="1">
                <a:solidFill>
                  <a:srgbClr val="888888"/>
                </a:solidFill>
                <a:latin typeface="Tahoma"/>
                <a:cs typeface="Tahoma"/>
              </a:rPr>
              <a:t>Customer</a:t>
            </a:r>
            <a:r>
              <a:rPr dirty="0" sz="1400" spc="-1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40" b="1">
                <a:solidFill>
                  <a:srgbClr val="888888"/>
                </a:solidFill>
                <a:latin typeface="Tahoma"/>
                <a:cs typeface="Tahoma"/>
              </a:rPr>
              <a:t>Obsession</a:t>
            </a:r>
            <a:endParaRPr sz="1400">
              <a:latin typeface="Tahoma"/>
              <a:cs typeface="Tahoma"/>
            </a:endParaRPr>
          </a:p>
          <a:p>
            <a:pPr marL="12700" marR="241935">
              <a:lnSpc>
                <a:spcPct val="101299"/>
              </a:lnSpc>
              <a:spcBef>
                <a:spcPts val="705"/>
              </a:spcBef>
            </a:pP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Every</a:t>
            </a:r>
            <a:r>
              <a:rPr dirty="0" sz="1050" spc="-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initiative</a:t>
            </a:r>
            <a:r>
              <a:rPr dirty="0" sz="1050" spc="-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begins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with</a:t>
            </a:r>
            <a:r>
              <a:rPr dirty="0" sz="1050" spc="-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customer</a:t>
            </a:r>
            <a:r>
              <a:rPr dirty="0" sz="1050" spc="-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needs,</a:t>
            </a:r>
            <a:r>
              <a:rPr dirty="0" sz="1050" spc="1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not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competition.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Reviews,</a:t>
            </a:r>
            <a:r>
              <a:rPr dirty="0" sz="1050" spc="1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30">
                <a:solidFill>
                  <a:srgbClr val="888888"/>
                </a:solidFill>
                <a:latin typeface="Tahoma"/>
                <a:cs typeface="Tahoma"/>
              </a:rPr>
              <a:t>fast 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delivery,</a:t>
            </a:r>
            <a:r>
              <a:rPr dirty="0" sz="1050" spc="-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20">
                <a:solidFill>
                  <a:srgbClr val="888888"/>
                </a:solidFill>
                <a:latin typeface="Tahoma"/>
                <a:cs typeface="Tahoma"/>
              </a:rPr>
              <a:t>Prime</a:t>
            </a:r>
            <a:r>
              <a:rPr dirty="0" sz="1050" spc="-1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experience</a:t>
            </a:r>
            <a:r>
              <a:rPr dirty="0" sz="1050" spc="1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keep</a:t>
            </a:r>
            <a:r>
              <a:rPr dirty="0" sz="1050" spc="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satisfaction</a:t>
            </a:r>
            <a:r>
              <a:rPr dirty="0" sz="1050" spc="-1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high.</a:t>
            </a:r>
            <a:endParaRPr sz="10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Personalization</a:t>
            </a:r>
            <a:r>
              <a:rPr dirty="0" sz="1400" spc="-3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&amp;</a:t>
            </a:r>
            <a:r>
              <a:rPr dirty="0" sz="1400" spc="29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35" b="1">
                <a:solidFill>
                  <a:srgbClr val="888888"/>
                </a:solidFill>
                <a:latin typeface="Tahoma"/>
                <a:cs typeface="Tahoma"/>
              </a:rPr>
              <a:t>Data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Machine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learning</a:t>
            </a:r>
            <a:r>
              <a:rPr dirty="0" sz="1050" spc="1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tailors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product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recommendations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—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accounting</a:t>
            </a:r>
            <a:r>
              <a:rPr dirty="0" sz="1050" spc="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for</a:t>
            </a:r>
            <a:r>
              <a:rPr dirty="0" sz="1050" spc="-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200" b="1">
                <a:solidFill>
                  <a:srgbClr val="888888"/>
                </a:solidFill>
                <a:latin typeface="Tahoma"/>
                <a:cs typeface="Tahoma"/>
              </a:rPr>
              <a:t>35%+</a:t>
            </a:r>
            <a:r>
              <a:rPr dirty="0" sz="1050" spc="6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25" b="1">
                <a:solidFill>
                  <a:srgbClr val="888888"/>
                </a:solidFill>
                <a:latin typeface="Tahoma"/>
                <a:cs typeface="Tahoma"/>
              </a:rPr>
              <a:t>of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1050" spc="-10" b="1">
                <a:solidFill>
                  <a:srgbClr val="888888"/>
                </a:solidFill>
                <a:latin typeface="Tahoma"/>
                <a:cs typeface="Tahoma"/>
              </a:rPr>
              <a:t>sales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.</a:t>
            </a:r>
            <a:endParaRPr sz="10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400" spc="65" b="1">
                <a:solidFill>
                  <a:srgbClr val="888888"/>
                </a:solidFill>
                <a:latin typeface="Tahoma"/>
                <a:cs typeface="Tahoma"/>
              </a:rPr>
              <a:t>Prime</a:t>
            </a:r>
            <a:r>
              <a:rPr dirty="0" sz="1400" spc="-1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45" b="1">
                <a:solidFill>
                  <a:srgbClr val="888888"/>
                </a:solidFill>
                <a:latin typeface="Tahoma"/>
                <a:cs typeface="Tahoma"/>
              </a:rPr>
              <a:t>Ecosystem</a:t>
            </a:r>
            <a:endParaRPr sz="1400">
              <a:latin typeface="Tahoma"/>
              <a:cs typeface="Tahoma"/>
            </a:endParaRPr>
          </a:p>
          <a:p>
            <a:pPr marL="12700" marR="158115">
              <a:lnSpc>
                <a:spcPct val="101400"/>
              </a:lnSpc>
              <a:spcBef>
                <a:spcPts val="700"/>
              </a:spcBef>
            </a:pPr>
            <a:r>
              <a:rPr dirty="0" sz="1050" spc="110">
                <a:solidFill>
                  <a:srgbClr val="888888"/>
                </a:solidFill>
                <a:latin typeface="Tahoma"/>
                <a:cs typeface="Tahoma"/>
              </a:rPr>
              <a:t>Amazon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20">
                <a:solidFill>
                  <a:srgbClr val="888888"/>
                </a:solidFill>
                <a:latin typeface="Tahoma"/>
                <a:cs typeface="Tahoma"/>
              </a:rPr>
              <a:t>Prime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drives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retention</a:t>
            </a:r>
            <a:r>
              <a:rPr dirty="0" sz="1050" spc="2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00">
                <a:solidFill>
                  <a:srgbClr val="888888"/>
                </a:solidFill>
                <a:latin typeface="Tahoma"/>
                <a:cs typeface="Tahoma"/>
              </a:rPr>
              <a:t>through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exclusive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content,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free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delivery,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and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deals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—</a:t>
            </a:r>
            <a:r>
              <a:rPr dirty="0" sz="1050" spc="-1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building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long-</a:t>
            </a:r>
            <a:r>
              <a:rPr dirty="0" sz="1050" spc="105">
                <a:solidFill>
                  <a:srgbClr val="888888"/>
                </a:solidFill>
                <a:latin typeface="Tahoma"/>
                <a:cs typeface="Tahoma"/>
              </a:rPr>
              <a:t>term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loyalty.</a:t>
            </a:r>
            <a:endParaRPr sz="10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Multi-</a:t>
            </a:r>
            <a:r>
              <a:rPr dirty="0" sz="1400" spc="60" b="1">
                <a:solidFill>
                  <a:srgbClr val="888888"/>
                </a:solidFill>
                <a:latin typeface="Tahoma"/>
                <a:cs typeface="Tahoma"/>
              </a:rPr>
              <a:t>Channel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 Visibility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1400"/>
              </a:lnSpc>
              <a:spcBef>
                <a:spcPts val="700"/>
              </a:spcBef>
            </a:pP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Integrates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SEO,</a:t>
            </a:r>
            <a:r>
              <a:rPr dirty="0" sz="1050" spc="-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social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media,</a:t>
            </a:r>
            <a:r>
              <a:rPr dirty="0" sz="1050" spc="-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email,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affiliate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marketing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for</a:t>
            </a:r>
            <a:r>
              <a:rPr dirty="0" sz="1050" spc="-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a</a:t>
            </a:r>
            <a:r>
              <a:rPr dirty="0" sz="1050" spc="-114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seamless 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user 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journey.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1429618" y="127952"/>
            <a:ext cx="26606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25" b="1">
                <a:solidFill>
                  <a:srgbClr val="FFFFFF"/>
                </a:solidFill>
                <a:latin typeface="Tahoma"/>
                <a:cs typeface="Tahoma"/>
              </a:rPr>
              <a:t>06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15700" y="0"/>
            <a:ext cx="466725" cy="533400"/>
            <a:chOff x="11315700" y="0"/>
            <a:chExt cx="466725" cy="533400"/>
          </a:xfrm>
        </p:grpSpPr>
        <p:sp>
          <p:nvSpPr>
            <p:cNvPr id="3" name="object 3"/>
            <p:cNvSpPr/>
            <p:nvPr/>
          </p:nvSpPr>
          <p:spPr>
            <a:xfrm>
              <a:off x="11340086" y="0"/>
              <a:ext cx="427990" cy="490855"/>
            </a:xfrm>
            <a:custGeom>
              <a:avLst/>
              <a:gdLst/>
              <a:ahLst/>
              <a:cxnLst/>
              <a:rect l="l" t="t" r="r" b="b"/>
              <a:pathLst>
                <a:path w="427990" h="490855">
                  <a:moveTo>
                    <a:pt x="427939" y="0"/>
                  </a:moveTo>
                  <a:lnTo>
                    <a:pt x="0" y="0"/>
                  </a:lnTo>
                  <a:lnTo>
                    <a:pt x="0" y="408440"/>
                  </a:lnTo>
                  <a:lnTo>
                    <a:pt x="6400" y="440517"/>
                  </a:lnTo>
                  <a:lnTo>
                    <a:pt x="23855" y="466711"/>
                  </a:lnTo>
                  <a:lnTo>
                    <a:pt x="49743" y="484372"/>
                  </a:lnTo>
                  <a:lnTo>
                    <a:pt x="81446" y="490848"/>
                  </a:lnTo>
                  <a:lnTo>
                    <a:pt x="346494" y="490848"/>
                  </a:lnTo>
                  <a:lnTo>
                    <a:pt x="378194" y="484372"/>
                  </a:lnTo>
                  <a:lnTo>
                    <a:pt x="404082" y="466711"/>
                  </a:lnTo>
                  <a:lnTo>
                    <a:pt x="421538" y="440517"/>
                  </a:lnTo>
                  <a:lnTo>
                    <a:pt x="427939" y="408440"/>
                  </a:lnTo>
                  <a:lnTo>
                    <a:pt x="427939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1315700" y="0"/>
              <a:ext cx="466725" cy="533400"/>
            </a:xfrm>
            <a:custGeom>
              <a:avLst/>
              <a:gdLst/>
              <a:ahLst/>
              <a:cxnLst/>
              <a:rect l="l" t="t" r="r" b="b"/>
              <a:pathLst>
                <a:path w="466725" h="533400">
                  <a:moveTo>
                    <a:pt x="466725" y="0"/>
                  </a:moveTo>
                  <a:lnTo>
                    <a:pt x="0" y="0"/>
                  </a:lnTo>
                  <a:lnTo>
                    <a:pt x="0" y="455549"/>
                  </a:lnTo>
                  <a:lnTo>
                    <a:pt x="6109" y="485876"/>
                  </a:lnTo>
                  <a:lnTo>
                    <a:pt x="22780" y="510619"/>
                  </a:lnTo>
                  <a:lnTo>
                    <a:pt x="47523" y="527290"/>
                  </a:lnTo>
                  <a:lnTo>
                    <a:pt x="77850" y="533400"/>
                  </a:lnTo>
                  <a:lnTo>
                    <a:pt x="388874" y="533400"/>
                  </a:lnTo>
                  <a:lnTo>
                    <a:pt x="419201" y="527290"/>
                  </a:lnTo>
                  <a:lnTo>
                    <a:pt x="443944" y="510619"/>
                  </a:lnTo>
                  <a:lnTo>
                    <a:pt x="460615" y="485876"/>
                  </a:lnTo>
                  <a:lnTo>
                    <a:pt x="466725" y="455549"/>
                  </a:lnTo>
                  <a:lnTo>
                    <a:pt x="466725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0" y="2533650"/>
            <a:ext cx="12192000" cy="2434590"/>
            <a:chOff x="0" y="2533650"/>
            <a:chExt cx="12192000" cy="2434590"/>
          </a:xfrm>
        </p:grpSpPr>
        <p:sp>
          <p:nvSpPr>
            <p:cNvPr id="6" name="object 6"/>
            <p:cNvSpPr/>
            <p:nvPr/>
          </p:nvSpPr>
          <p:spPr>
            <a:xfrm>
              <a:off x="0" y="3724274"/>
              <a:ext cx="12192000" cy="47625"/>
            </a:xfrm>
            <a:custGeom>
              <a:avLst/>
              <a:gdLst/>
              <a:ahLst/>
              <a:cxnLst/>
              <a:rect l="l" t="t" r="r" b="b"/>
              <a:pathLst>
                <a:path w="12192000" h="47625">
                  <a:moveTo>
                    <a:pt x="12192000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12192000" y="476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006219" y="2996819"/>
              <a:ext cx="45720" cy="762000"/>
            </a:xfrm>
            <a:custGeom>
              <a:avLst/>
              <a:gdLst/>
              <a:ahLst/>
              <a:cxnLst/>
              <a:rect l="l" t="t" r="r" b="b"/>
              <a:pathLst>
                <a:path w="45719" h="762000">
                  <a:moveTo>
                    <a:pt x="0" y="761999"/>
                  </a:moveTo>
                  <a:lnTo>
                    <a:pt x="45719" y="761999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761999"/>
                  </a:lnTo>
                  <a:close/>
                </a:path>
              </a:pathLst>
            </a:custGeom>
            <a:solidFill>
              <a:srgbClr val="DCD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006219" y="2996819"/>
              <a:ext cx="45720" cy="762000"/>
            </a:xfrm>
            <a:custGeom>
              <a:avLst/>
              <a:gdLst/>
              <a:ahLst/>
              <a:cxnLst/>
              <a:rect l="l" t="t" r="r" b="b"/>
              <a:pathLst>
                <a:path w="45719" h="762000">
                  <a:moveTo>
                    <a:pt x="0" y="761999"/>
                  </a:moveTo>
                  <a:lnTo>
                    <a:pt x="45719" y="761999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761999"/>
                  </a:lnTo>
                  <a:close/>
                </a:path>
              </a:pathLst>
            </a:custGeom>
            <a:ln w="95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562227" y="2533650"/>
              <a:ext cx="922019" cy="902969"/>
            </a:xfrm>
            <a:custGeom>
              <a:avLst/>
              <a:gdLst/>
              <a:ahLst/>
              <a:cxnLst/>
              <a:rect l="l" t="t" r="r" b="b"/>
              <a:pathLst>
                <a:path w="922019" h="902970">
                  <a:moveTo>
                    <a:pt x="461645" y="0"/>
                  </a:moveTo>
                  <a:lnTo>
                    <a:pt x="414497" y="2320"/>
                  </a:lnTo>
                  <a:lnTo>
                    <a:pt x="368700" y="9132"/>
                  </a:lnTo>
                  <a:lnTo>
                    <a:pt x="324486" y="20214"/>
                  </a:lnTo>
                  <a:lnTo>
                    <a:pt x="282088" y="35341"/>
                  </a:lnTo>
                  <a:lnTo>
                    <a:pt x="241741" y="54292"/>
                  </a:lnTo>
                  <a:lnTo>
                    <a:pt x="203677" y="76844"/>
                  </a:lnTo>
                  <a:lnTo>
                    <a:pt x="168130" y="102773"/>
                  </a:lnTo>
                  <a:lnTo>
                    <a:pt x="135334" y="131857"/>
                  </a:lnTo>
                  <a:lnTo>
                    <a:pt x="105522" y="163873"/>
                  </a:lnTo>
                  <a:lnTo>
                    <a:pt x="78927" y="198598"/>
                  </a:lnTo>
                  <a:lnTo>
                    <a:pt x="55783" y="235809"/>
                  </a:lnTo>
                  <a:lnTo>
                    <a:pt x="36323" y="275284"/>
                  </a:lnTo>
                  <a:lnTo>
                    <a:pt x="20782" y="316799"/>
                  </a:lnTo>
                  <a:lnTo>
                    <a:pt x="9467" y="359845"/>
                  </a:lnTo>
                  <a:lnTo>
                    <a:pt x="2409" y="404915"/>
                  </a:lnTo>
                  <a:lnTo>
                    <a:pt x="2386" y="405058"/>
                  </a:lnTo>
                  <a:lnTo>
                    <a:pt x="0" y="451358"/>
                  </a:lnTo>
                  <a:lnTo>
                    <a:pt x="2391" y="497689"/>
                  </a:lnTo>
                  <a:lnTo>
                    <a:pt x="9412" y="542662"/>
                  </a:lnTo>
                  <a:lnTo>
                    <a:pt x="20782" y="585916"/>
                  </a:lnTo>
                  <a:lnTo>
                    <a:pt x="36323" y="627431"/>
                  </a:lnTo>
                  <a:lnTo>
                    <a:pt x="55783" y="666906"/>
                  </a:lnTo>
                  <a:lnTo>
                    <a:pt x="78927" y="704117"/>
                  </a:lnTo>
                  <a:lnTo>
                    <a:pt x="105522" y="738842"/>
                  </a:lnTo>
                  <a:lnTo>
                    <a:pt x="135334" y="770858"/>
                  </a:lnTo>
                  <a:lnTo>
                    <a:pt x="168130" y="799942"/>
                  </a:lnTo>
                  <a:lnTo>
                    <a:pt x="203677" y="825871"/>
                  </a:lnTo>
                  <a:lnTo>
                    <a:pt x="241741" y="848423"/>
                  </a:lnTo>
                  <a:lnTo>
                    <a:pt x="282088" y="867374"/>
                  </a:lnTo>
                  <a:lnTo>
                    <a:pt x="324486" y="882501"/>
                  </a:lnTo>
                  <a:lnTo>
                    <a:pt x="368700" y="893583"/>
                  </a:lnTo>
                  <a:lnTo>
                    <a:pt x="414497" y="900395"/>
                  </a:lnTo>
                  <a:lnTo>
                    <a:pt x="461645" y="902715"/>
                  </a:lnTo>
                  <a:lnTo>
                    <a:pt x="463677" y="902715"/>
                  </a:lnTo>
                  <a:lnTo>
                    <a:pt x="510357" y="900564"/>
                  </a:lnTo>
                  <a:lnTo>
                    <a:pt x="555708" y="893880"/>
                  </a:lnTo>
                  <a:lnTo>
                    <a:pt x="599500" y="882890"/>
                  </a:lnTo>
                  <a:lnTo>
                    <a:pt x="641502" y="867820"/>
                  </a:lnTo>
                  <a:lnTo>
                    <a:pt x="681484" y="848898"/>
                  </a:lnTo>
                  <a:lnTo>
                    <a:pt x="719215" y="826351"/>
                  </a:lnTo>
                  <a:lnTo>
                    <a:pt x="754465" y="800405"/>
                  </a:lnTo>
                  <a:lnTo>
                    <a:pt x="787003" y="771286"/>
                  </a:lnTo>
                  <a:lnTo>
                    <a:pt x="816598" y="739223"/>
                  </a:lnTo>
                  <a:lnTo>
                    <a:pt x="843021" y="704440"/>
                  </a:lnTo>
                  <a:lnTo>
                    <a:pt x="866040" y="667166"/>
                  </a:lnTo>
                  <a:lnTo>
                    <a:pt x="885426" y="627628"/>
                  </a:lnTo>
                  <a:lnTo>
                    <a:pt x="900947" y="586050"/>
                  </a:lnTo>
                  <a:lnTo>
                    <a:pt x="912373" y="542662"/>
                  </a:lnTo>
                  <a:lnTo>
                    <a:pt x="919474" y="497689"/>
                  </a:lnTo>
                  <a:lnTo>
                    <a:pt x="922020" y="451358"/>
                  </a:lnTo>
                  <a:lnTo>
                    <a:pt x="919361" y="405058"/>
                  </a:lnTo>
                  <a:lnTo>
                    <a:pt x="919352" y="404915"/>
                  </a:lnTo>
                  <a:lnTo>
                    <a:pt x="912170" y="360131"/>
                  </a:lnTo>
                  <a:lnTo>
                    <a:pt x="912124" y="359845"/>
                  </a:lnTo>
                  <a:lnTo>
                    <a:pt x="900680" y="316799"/>
                  </a:lnTo>
                  <a:lnTo>
                    <a:pt x="900567" y="316374"/>
                  </a:lnTo>
                  <a:lnTo>
                    <a:pt x="884912" y="274730"/>
                  </a:lnTo>
                  <a:lnTo>
                    <a:pt x="865390" y="235139"/>
                  </a:lnTo>
                  <a:lnTo>
                    <a:pt x="842233" y="197828"/>
                  </a:lnTo>
                  <a:lnTo>
                    <a:pt x="815672" y="163024"/>
                  </a:lnTo>
                  <a:lnTo>
                    <a:pt x="785939" y="130952"/>
                  </a:lnTo>
                  <a:lnTo>
                    <a:pt x="753265" y="101841"/>
                  </a:lnTo>
                  <a:lnTo>
                    <a:pt x="717882" y="75917"/>
                  </a:lnTo>
                  <a:lnTo>
                    <a:pt x="680021" y="53407"/>
                  </a:lnTo>
                  <a:lnTo>
                    <a:pt x="639913" y="34538"/>
                  </a:lnTo>
                  <a:lnTo>
                    <a:pt x="597790" y="19535"/>
                  </a:lnTo>
                  <a:lnTo>
                    <a:pt x="553883" y="8627"/>
                  </a:lnTo>
                  <a:lnTo>
                    <a:pt x="508424" y="2039"/>
                  </a:lnTo>
                  <a:lnTo>
                    <a:pt x="461645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254" y="3638422"/>
              <a:ext cx="234569" cy="22555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116320" y="2992119"/>
              <a:ext cx="45720" cy="762000"/>
            </a:xfrm>
            <a:custGeom>
              <a:avLst/>
              <a:gdLst/>
              <a:ahLst/>
              <a:cxnLst/>
              <a:rect l="l" t="t" r="r" b="b"/>
              <a:pathLst>
                <a:path w="45720" h="762000">
                  <a:moveTo>
                    <a:pt x="0" y="761999"/>
                  </a:moveTo>
                  <a:lnTo>
                    <a:pt x="45719" y="761999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761999"/>
                  </a:lnTo>
                  <a:close/>
                </a:path>
              </a:pathLst>
            </a:custGeom>
            <a:solidFill>
              <a:srgbClr val="DCD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686425" y="2533650"/>
              <a:ext cx="913130" cy="902969"/>
            </a:xfrm>
            <a:custGeom>
              <a:avLst/>
              <a:gdLst/>
              <a:ahLst/>
              <a:cxnLst/>
              <a:rect l="l" t="t" r="r" b="b"/>
              <a:pathLst>
                <a:path w="913129" h="902970">
                  <a:moveTo>
                    <a:pt x="457073" y="0"/>
                  </a:moveTo>
                  <a:lnTo>
                    <a:pt x="410395" y="2320"/>
                  </a:lnTo>
                  <a:lnTo>
                    <a:pt x="365054" y="9132"/>
                  </a:lnTo>
                  <a:lnTo>
                    <a:pt x="321279" y="20214"/>
                  </a:lnTo>
                  <a:lnTo>
                    <a:pt x="279302" y="35341"/>
                  </a:lnTo>
                  <a:lnTo>
                    <a:pt x="239355" y="54292"/>
                  </a:lnTo>
                  <a:lnTo>
                    <a:pt x="201668" y="76844"/>
                  </a:lnTo>
                  <a:lnTo>
                    <a:pt x="166473" y="102773"/>
                  </a:lnTo>
                  <a:lnTo>
                    <a:pt x="134000" y="131857"/>
                  </a:lnTo>
                  <a:lnTo>
                    <a:pt x="104482" y="163873"/>
                  </a:lnTo>
                  <a:lnTo>
                    <a:pt x="78150" y="198598"/>
                  </a:lnTo>
                  <a:lnTo>
                    <a:pt x="55234" y="235809"/>
                  </a:lnTo>
                  <a:lnTo>
                    <a:pt x="35966" y="275284"/>
                  </a:lnTo>
                  <a:lnTo>
                    <a:pt x="20578" y="316799"/>
                  </a:lnTo>
                  <a:lnTo>
                    <a:pt x="9300" y="360131"/>
                  </a:lnTo>
                  <a:lnTo>
                    <a:pt x="2363" y="405058"/>
                  </a:lnTo>
                  <a:lnTo>
                    <a:pt x="0" y="451358"/>
                  </a:lnTo>
                  <a:lnTo>
                    <a:pt x="2380" y="497657"/>
                  </a:lnTo>
                  <a:lnTo>
                    <a:pt x="9362" y="542584"/>
                  </a:lnTo>
                  <a:lnTo>
                    <a:pt x="20708" y="585916"/>
                  </a:lnTo>
                  <a:lnTo>
                    <a:pt x="36181" y="627431"/>
                  </a:lnTo>
                  <a:lnTo>
                    <a:pt x="55541" y="666906"/>
                  </a:lnTo>
                  <a:lnTo>
                    <a:pt x="78552" y="704117"/>
                  </a:lnTo>
                  <a:lnTo>
                    <a:pt x="104975" y="738842"/>
                  </a:lnTo>
                  <a:lnTo>
                    <a:pt x="134572" y="770858"/>
                  </a:lnTo>
                  <a:lnTo>
                    <a:pt x="167105" y="799942"/>
                  </a:lnTo>
                  <a:lnTo>
                    <a:pt x="202338" y="825871"/>
                  </a:lnTo>
                  <a:lnTo>
                    <a:pt x="240030" y="848423"/>
                  </a:lnTo>
                  <a:lnTo>
                    <a:pt x="279945" y="867374"/>
                  </a:lnTo>
                  <a:lnTo>
                    <a:pt x="321845" y="882501"/>
                  </a:lnTo>
                  <a:lnTo>
                    <a:pt x="365491" y="893583"/>
                  </a:lnTo>
                  <a:lnTo>
                    <a:pt x="410647" y="900395"/>
                  </a:lnTo>
                  <a:lnTo>
                    <a:pt x="457073" y="902715"/>
                  </a:lnTo>
                  <a:lnTo>
                    <a:pt x="503504" y="900395"/>
                  </a:lnTo>
                  <a:lnTo>
                    <a:pt x="548630" y="893583"/>
                  </a:lnTo>
                  <a:lnTo>
                    <a:pt x="592218" y="882501"/>
                  </a:lnTo>
                  <a:lnTo>
                    <a:pt x="634035" y="867374"/>
                  </a:lnTo>
                  <a:lnTo>
                    <a:pt x="673847" y="848423"/>
                  </a:lnTo>
                  <a:lnTo>
                    <a:pt x="711421" y="825871"/>
                  </a:lnTo>
                  <a:lnTo>
                    <a:pt x="746524" y="799942"/>
                  </a:lnTo>
                  <a:lnTo>
                    <a:pt x="778922" y="770858"/>
                  </a:lnTo>
                  <a:lnTo>
                    <a:pt x="808383" y="738842"/>
                  </a:lnTo>
                  <a:lnTo>
                    <a:pt x="834672" y="704117"/>
                  </a:lnTo>
                  <a:lnTo>
                    <a:pt x="857557" y="666906"/>
                  </a:lnTo>
                  <a:lnTo>
                    <a:pt x="876804" y="627431"/>
                  </a:lnTo>
                  <a:lnTo>
                    <a:pt x="892180" y="585916"/>
                  </a:lnTo>
                  <a:lnTo>
                    <a:pt x="903451" y="542584"/>
                  </a:lnTo>
                  <a:lnTo>
                    <a:pt x="910385" y="497657"/>
                  </a:lnTo>
                  <a:lnTo>
                    <a:pt x="912749" y="451358"/>
                  </a:lnTo>
                  <a:lnTo>
                    <a:pt x="910402" y="405393"/>
                  </a:lnTo>
                  <a:lnTo>
                    <a:pt x="903514" y="360715"/>
                  </a:lnTo>
                  <a:lnTo>
                    <a:pt x="892310" y="317553"/>
                  </a:lnTo>
                  <a:lnTo>
                    <a:pt x="877018" y="276141"/>
                  </a:lnTo>
                  <a:lnTo>
                    <a:pt x="857863" y="236710"/>
                  </a:lnTo>
                  <a:lnTo>
                    <a:pt x="835074" y="199491"/>
                  </a:lnTo>
                  <a:lnTo>
                    <a:pt x="808875" y="164717"/>
                  </a:lnTo>
                  <a:lnTo>
                    <a:pt x="779494" y="132619"/>
                  </a:lnTo>
                  <a:lnTo>
                    <a:pt x="747157" y="103430"/>
                  </a:lnTo>
                  <a:lnTo>
                    <a:pt x="712091" y="77380"/>
                  </a:lnTo>
                  <a:lnTo>
                    <a:pt x="674522" y="54702"/>
                  </a:lnTo>
                  <a:lnTo>
                    <a:pt x="634678" y="35627"/>
                  </a:lnTo>
                  <a:lnTo>
                    <a:pt x="592784" y="20388"/>
                  </a:lnTo>
                  <a:lnTo>
                    <a:pt x="549068" y="9215"/>
                  </a:lnTo>
                  <a:lnTo>
                    <a:pt x="503755" y="2342"/>
                  </a:lnTo>
                  <a:lnTo>
                    <a:pt x="45707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29197" y="3638422"/>
              <a:ext cx="227075" cy="2270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180958" y="3752850"/>
              <a:ext cx="41275" cy="760730"/>
            </a:xfrm>
            <a:custGeom>
              <a:avLst/>
              <a:gdLst/>
              <a:ahLst/>
              <a:cxnLst/>
              <a:rect l="l" t="t" r="r" b="b"/>
              <a:pathLst>
                <a:path w="41275" h="760729">
                  <a:moveTo>
                    <a:pt x="0" y="760349"/>
                  </a:moveTo>
                  <a:lnTo>
                    <a:pt x="41275" y="760349"/>
                  </a:lnTo>
                  <a:lnTo>
                    <a:pt x="41275" y="0"/>
                  </a:lnTo>
                  <a:lnTo>
                    <a:pt x="0" y="0"/>
                  </a:lnTo>
                  <a:lnTo>
                    <a:pt x="0" y="760349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8187943" y="3758819"/>
              <a:ext cx="45720" cy="763905"/>
            </a:xfrm>
            <a:custGeom>
              <a:avLst/>
              <a:gdLst/>
              <a:ahLst/>
              <a:cxnLst/>
              <a:rect l="l" t="t" r="r" b="b"/>
              <a:pathLst>
                <a:path w="45720" h="763904">
                  <a:moveTo>
                    <a:pt x="0" y="763523"/>
                  </a:moveTo>
                  <a:lnTo>
                    <a:pt x="45720" y="763523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3523"/>
                  </a:lnTo>
                  <a:close/>
                </a:path>
              </a:pathLst>
            </a:custGeom>
            <a:solidFill>
              <a:srgbClr val="DCD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8187943" y="3758819"/>
              <a:ext cx="45720" cy="763905"/>
            </a:xfrm>
            <a:custGeom>
              <a:avLst/>
              <a:gdLst/>
              <a:ahLst/>
              <a:cxnLst/>
              <a:rect l="l" t="t" r="r" b="b"/>
              <a:pathLst>
                <a:path w="45720" h="763904">
                  <a:moveTo>
                    <a:pt x="0" y="763523"/>
                  </a:moveTo>
                  <a:lnTo>
                    <a:pt x="45720" y="763523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3523"/>
                  </a:lnTo>
                  <a:close/>
                </a:path>
              </a:pathLst>
            </a:custGeom>
            <a:ln w="95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43952" y="4057777"/>
              <a:ext cx="922655" cy="910590"/>
            </a:xfrm>
            <a:custGeom>
              <a:avLst/>
              <a:gdLst/>
              <a:ahLst/>
              <a:cxnLst/>
              <a:rect l="l" t="t" r="r" b="b"/>
              <a:pathLst>
                <a:path w="922654" h="910589">
                  <a:moveTo>
                    <a:pt x="460248" y="0"/>
                  </a:moveTo>
                  <a:lnTo>
                    <a:pt x="411558" y="2174"/>
                  </a:lnTo>
                  <a:lnTo>
                    <a:pt x="366226" y="8928"/>
                  </a:lnTo>
                  <a:lnTo>
                    <a:pt x="322451" y="20030"/>
                  </a:lnTo>
                  <a:lnTo>
                    <a:pt x="280463" y="35254"/>
                  </a:lnTo>
                  <a:lnTo>
                    <a:pt x="240494" y="54369"/>
                  </a:lnTo>
                  <a:lnTo>
                    <a:pt x="202773" y="77148"/>
                  </a:lnTo>
                  <a:lnTo>
                    <a:pt x="167532" y="103360"/>
                  </a:lnTo>
                  <a:lnTo>
                    <a:pt x="135000" y="132778"/>
                  </a:lnTo>
                  <a:lnTo>
                    <a:pt x="105410" y="165172"/>
                  </a:lnTo>
                  <a:lnTo>
                    <a:pt x="78992" y="200315"/>
                  </a:lnTo>
                  <a:lnTo>
                    <a:pt x="55975" y="237976"/>
                  </a:lnTo>
                  <a:lnTo>
                    <a:pt x="36591" y="277927"/>
                  </a:lnTo>
                  <a:lnTo>
                    <a:pt x="21071" y="319940"/>
                  </a:lnTo>
                  <a:lnTo>
                    <a:pt x="9646" y="363785"/>
                  </a:lnTo>
                  <a:lnTo>
                    <a:pt x="2545" y="409233"/>
                  </a:lnTo>
                  <a:lnTo>
                    <a:pt x="0" y="456056"/>
                  </a:lnTo>
                  <a:lnTo>
                    <a:pt x="2371" y="502536"/>
                  </a:lnTo>
                  <a:lnTo>
                    <a:pt x="9332" y="547669"/>
                  </a:lnTo>
                  <a:lnTo>
                    <a:pt x="20653" y="591227"/>
                  </a:lnTo>
                  <a:lnTo>
                    <a:pt x="36105" y="632981"/>
                  </a:lnTo>
                  <a:lnTo>
                    <a:pt x="55459" y="672705"/>
                  </a:lnTo>
                  <a:lnTo>
                    <a:pt x="78485" y="710171"/>
                  </a:lnTo>
                  <a:lnTo>
                    <a:pt x="104953" y="745150"/>
                  </a:lnTo>
                  <a:lnTo>
                    <a:pt x="134635" y="777414"/>
                  </a:lnTo>
                  <a:lnTo>
                    <a:pt x="167301" y="806736"/>
                  </a:lnTo>
                  <a:lnTo>
                    <a:pt x="202722" y="832888"/>
                  </a:lnTo>
                  <a:lnTo>
                    <a:pt x="240668" y="855642"/>
                  </a:lnTo>
                  <a:lnTo>
                    <a:pt x="280910" y="874770"/>
                  </a:lnTo>
                  <a:lnTo>
                    <a:pt x="323218" y="890043"/>
                  </a:lnTo>
                  <a:lnTo>
                    <a:pt x="367363" y="901235"/>
                  </a:lnTo>
                  <a:lnTo>
                    <a:pt x="413116" y="908118"/>
                  </a:lnTo>
                  <a:lnTo>
                    <a:pt x="460248" y="910463"/>
                  </a:lnTo>
                  <a:lnTo>
                    <a:pt x="507418" y="908118"/>
                  </a:lnTo>
                  <a:lnTo>
                    <a:pt x="553239" y="901235"/>
                  </a:lnTo>
                  <a:lnTo>
                    <a:pt x="597477" y="890043"/>
                  </a:lnTo>
                  <a:lnTo>
                    <a:pt x="639897" y="874770"/>
                  </a:lnTo>
                  <a:lnTo>
                    <a:pt x="680266" y="855642"/>
                  </a:lnTo>
                  <a:lnTo>
                    <a:pt x="718351" y="832888"/>
                  </a:lnTo>
                  <a:lnTo>
                    <a:pt x="753918" y="806736"/>
                  </a:lnTo>
                  <a:lnTo>
                    <a:pt x="786733" y="777414"/>
                  </a:lnTo>
                  <a:lnTo>
                    <a:pt x="816562" y="745150"/>
                  </a:lnTo>
                  <a:lnTo>
                    <a:pt x="843172" y="710171"/>
                  </a:lnTo>
                  <a:lnTo>
                    <a:pt x="866330" y="672705"/>
                  </a:lnTo>
                  <a:lnTo>
                    <a:pt x="885801" y="632981"/>
                  </a:lnTo>
                  <a:lnTo>
                    <a:pt x="901351" y="591227"/>
                  </a:lnTo>
                  <a:lnTo>
                    <a:pt x="912749" y="547669"/>
                  </a:lnTo>
                  <a:lnTo>
                    <a:pt x="919758" y="502536"/>
                  </a:lnTo>
                  <a:lnTo>
                    <a:pt x="922147" y="456056"/>
                  </a:lnTo>
                  <a:lnTo>
                    <a:pt x="919758" y="409265"/>
                  </a:lnTo>
                  <a:lnTo>
                    <a:pt x="912749" y="363863"/>
                  </a:lnTo>
                  <a:lnTo>
                    <a:pt x="901351" y="320074"/>
                  </a:lnTo>
                  <a:lnTo>
                    <a:pt x="885801" y="278124"/>
                  </a:lnTo>
                  <a:lnTo>
                    <a:pt x="866330" y="238237"/>
                  </a:lnTo>
                  <a:lnTo>
                    <a:pt x="843172" y="200638"/>
                  </a:lnTo>
                  <a:lnTo>
                    <a:pt x="816562" y="165553"/>
                  </a:lnTo>
                  <a:lnTo>
                    <a:pt x="786733" y="133207"/>
                  </a:lnTo>
                  <a:lnTo>
                    <a:pt x="753918" y="103823"/>
                  </a:lnTo>
                  <a:lnTo>
                    <a:pt x="718351" y="77628"/>
                  </a:lnTo>
                  <a:lnTo>
                    <a:pt x="680266" y="54845"/>
                  </a:lnTo>
                  <a:lnTo>
                    <a:pt x="639897" y="35700"/>
                  </a:lnTo>
                  <a:lnTo>
                    <a:pt x="597477" y="20419"/>
                  </a:lnTo>
                  <a:lnTo>
                    <a:pt x="553239" y="9225"/>
                  </a:lnTo>
                  <a:lnTo>
                    <a:pt x="507418" y="2343"/>
                  </a:lnTo>
                  <a:lnTo>
                    <a:pt x="460248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86979" y="3638422"/>
              <a:ext cx="234569" cy="2255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058158" y="3752850"/>
              <a:ext cx="48260" cy="760730"/>
            </a:xfrm>
            <a:custGeom>
              <a:avLst/>
              <a:gdLst/>
              <a:ahLst/>
              <a:cxnLst/>
              <a:rect l="l" t="t" r="r" b="b"/>
              <a:pathLst>
                <a:path w="48260" h="760729">
                  <a:moveTo>
                    <a:pt x="0" y="760349"/>
                  </a:moveTo>
                  <a:lnTo>
                    <a:pt x="48005" y="760349"/>
                  </a:lnTo>
                  <a:lnTo>
                    <a:pt x="48005" y="0"/>
                  </a:lnTo>
                  <a:lnTo>
                    <a:pt x="0" y="0"/>
                  </a:lnTo>
                  <a:lnTo>
                    <a:pt x="0" y="760349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063619" y="3758819"/>
              <a:ext cx="45720" cy="763905"/>
            </a:xfrm>
            <a:custGeom>
              <a:avLst/>
              <a:gdLst/>
              <a:ahLst/>
              <a:cxnLst/>
              <a:rect l="l" t="t" r="r" b="b"/>
              <a:pathLst>
                <a:path w="45720" h="763904">
                  <a:moveTo>
                    <a:pt x="0" y="763523"/>
                  </a:moveTo>
                  <a:lnTo>
                    <a:pt x="45719" y="763523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763523"/>
                  </a:lnTo>
                  <a:close/>
                </a:path>
              </a:pathLst>
            </a:custGeom>
            <a:solidFill>
              <a:srgbClr val="DCD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063619" y="3758819"/>
              <a:ext cx="45720" cy="763905"/>
            </a:xfrm>
            <a:custGeom>
              <a:avLst/>
              <a:gdLst/>
              <a:ahLst/>
              <a:cxnLst/>
              <a:rect l="l" t="t" r="r" b="b"/>
              <a:pathLst>
                <a:path w="45720" h="763904">
                  <a:moveTo>
                    <a:pt x="0" y="763523"/>
                  </a:moveTo>
                  <a:lnTo>
                    <a:pt x="45719" y="763523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763523"/>
                  </a:lnTo>
                  <a:close/>
                </a:path>
              </a:pathLst>
            </a:custGeom>
            <a:ln w="95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619627" y="4057777"/>
              <a:ext cx="922019" cy="910590"/>
            </a:xfrm>
            <a:custGeom>
              <a:avLst/>
              <a:gdLst/>
              <a:ahLst/>
              <a:cxnLst/>
              <a:rect l="l" t="t" r="r" b="b"/>
              <a:pathLst>
                <a:path w="922020" h="910589">
                  <a:moveTo>
                    <a:pt x="461645" y="0"/>
                  </a:moveTo>
                  <a:lnTo>
                    <a:pt x="414497" y="2363"/>
                  </a:lnTo>
                  <a:lnTo>
                    <a:pt x="368700" y="9298"/>
                  </a:lnTo>
                  <a:lnTo>
                    <a:pt x="324486" y="20571"/>
                  </a:lnTo>
                  <a:lnTo>
                    <a:pt x="282088" y="35950"/>
                  </a:lnTo>
                  <a:lnTo>
                    <a:pt x="241741" y="55203"/>
                  </a:lnTo>
                  <a:lnTo>
                    <a:pt x="203677" y="78096"/>
                  </a:lnTo>
                  <a:lnTo>
                    <a:pt x="168130" y="104397"/>
                  </a:lnTo>
                  <a:lnTo>
                    <a:pt x="135334" y="133873"/>
                  </a:lnTo>
                  <a:lnTo>
                    <a:pt x="105522" y="166292"/>
                  </a:lnTo>
                  <a:lnTo>
                    <a:pt x="78927" y="201420"/>
                  </a:lnTo>
                  <a:lnTo>
                    <a:pt x="55783" y="239025"/>
                  </a:lnTo>
                  <a:lnTo>
                    <a:pt x="36323" y="278874"/>
                  </a:lnTo>
                  <a:lnTo>
                    <a:pt x="20782" y="320734"/>
                  </a:lnTo>
                  <a:lnTo>
                    <a:pt x="9392" y="364373"/>
                  </a:lnTo>
                  <a:lnTo>
                    <a:pt x="2386" y="409558"/>
                  </a:lnTo>
                  <a:lnTo>
                    <a:pt x="0" y="456056"/>
                  </a:lnTo>
                  <a:lnTo>
                    <a:pt x="2384" y="502536"/>
                  </a:lnTo>
                  <a:lnTo>
                    <a:pt x="9381" y="547669"/>
                  </a:lnTo>
                  <a:lnTo>
                    <a:pt x="20760" y="591227"/>
                  </a:lnTo>
                  <a:lnTo>
                    <a:pt x="36288" y="632981"/>
                  </a:lnTo>
                  <a:lnTo>
                    <a:pt x="55732" y="672705"/>
                  </a:lnTo>
                  <a:lnTo>
                    <a:pt x="78860" y="710171"/>
                  </a:lnTo>
                  <a:lnTo>
                    <a:pt x="105440" y="745150"/>
                  </a:lnTo>
                  <a:lnTo>
                    <a:pt x="135239" y="777414"/>
                  </a:lnTo>
                  <a:lnTo>
                    <a:pt x="168025" y="806736"/>
                  </a:lnTo>
                  <a:lnTo>
                    <a:pt x="203565" y="832888"/>
                  </a:lnTo>
                  <a:lnTo>
                    <a:pt x="241628" y="855642"/>
                  </a:lnTo>
                  <a:lnTo>
                    <a:pt x="281981" y="874770"/>
                  </a:lnTo>
                  <a:lnTo>
                    <a:pt x="324392" y="890043"/>
                  </a:lnTo>
                  <a:lnTo>
                    <a:pt x="368627" y="901235"/>
                  </a:lnTo>
                  <a:lnTo>
                    <a:pt x="414456" y="908118"/>
                  </a:lnTo>
                  <a:lnTo>
                    <a:pt x="461645" y="910463"/>
                  </a:lnTo>
                  <a:lnTo>
                    <a:pt x="508840" y="908118"/>
                  </a:lnTo>
                  <a:lnTo>
                    <a:pt x="554644" y="901235"/>
                  </a:lnTo>
                  <a:lnTo>
                    <a:pt x="598827" y="890043"/>
                  </a:lnTo>
                  <a:lnTo>
                    <a:pt x="641163" y="874770"/>
                  </a:lnTo>
                  <a:lnTo>
                    <a:pt x="681422" y="855642"/>
                  </a:lnTo>
                  <a:lnTo>
                    <a:pt x="719378" y="832888"/>
                  </a:lnTo>
                  <a:lnTo>
                    <a:pt x="754800" y="806736"/>
                  </a:lnTo>
                  <a:lnTo>
                    <a:pt x="787463" y="777414"/>
                  </a:lnTo>
                  <a:lnTo>
                    <a:pt x="817137" y="745150"/>
                  </a:lnTo>
                  <a:lnTo>
                    <a:pt x="843595" y="710171"/>
                  </a:lnTo>
                  <a:lnTo>
                    <a:pt x="866607" y="672705"/>
                  </a:lnTo>
                  <a:lnTo>
                    <a:pt x="885948" y="632981"/>
                  </a:lnTo>
                  <a:lnTo>
                    <a:pt x="901387" y="591227"/>
                  </a:lnTo>
                  <a:lnTo>
                    <a:pt x="912697" y="547669"/>
                  </a:lnTo>
                  <a:lnTo>
                    <a:pt x="919651" y="502536"/>
                  </a:lnTo>
                  <a:lnTo>
                    <a:pt x="922020" y="456056"/>
                  </a:lnTo>
                  <a:lnTo>
                    <a:pt x="919263" y="407211"/>
                  </a:lnTo>
                  <a:lnTo>
                    <a:pt x="911958" y="361793"/>
                  </a:lnTo>
                  <a:lnTo>
                    <a:pt x="900335" y="317997"/>
                  </a:lnTo>
                  <a:lnTo>
                    <a:pt x="884626" y="276052"/>
                  </a:lnTo>
                  <a:lnTo>
                    <a:pt x="865062" y="236185"/>
                  </a:lnTo>
                  <a:lnTo>
                    <a:pt x="841876" y="198624"/>
                  </a:lnTo>
                  <a:lnTo>
                    <a:pt x="815297" y="163598"/>
                  </a:lnTo>
                  <a:lnTo>
                    <a:pt x="785558" y="131333"/>
                  </a:lnTo>
                  <a:lnTo>
                    <a:pt x="752890" y="102059"/>
                  </a:lnTo>
                  <a:lnTo>
                    <a:pt x="717525" y="76002"/>
                  </a:lnTo>
                  <a:lnTo>
                    <a:pt x="679693" y="53391"/>
                  </a:lnTo>
                  <a:lnTo>
                    <a:pt x="639627" y="34454"/>
                  </a:lnTo>
                  <a:lnTo>
                    <a:pt x="597558" y="19419"/>
                  </a:lnTo>
                  <a:lnTo>
                    <a:pt x="553717" y="8512"/>
                  </a:lnTo>
                  <a:lnTo>
                    <a:pt x="508335" y="1963"/>
                  </a:lnTo>
                  <a:lnTo>
                    <a:pt x="461645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1797" y="3638422"/>
              <a:ext cx="225551" cy="22555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201782" y="2990850"/>
              <a:ext cx="48260" cy="758825"/>
            </a:xfrm>
            <a:custGeom>
              <a:avLst/>
              <a:gdLst/>
              <a:ahLst/>
              <a:cxnLst/>
              <a:rect l="l" t="t" r="r" b="b"/>
              <a:pathLst>
                <a:path w="48259" h="758825">
                  <a:moveTo>
                    <a:pt x="0" y="758825"/>
                  </a:moveTo>
                  <a:lnTo>
                    <a:pt x="48006" y="758825"/>
                  </a:lnTo>
                  <a:lnTo>
                    <a:pt x="48006" y="0"/>
                  </a:lnTo>
                  <a:lnTo>
                    <a:pt x="0" y="0"/>
                  </a:lnTo>
                  <a:lnTo>
                    <a:pt x="0" y="758825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207243" y="2996819"/>
              <a:ext cx="45720" cy="762000"/>
            </a:xfrm>
            <a:custGeom>
              <a:avLst/>
              <a:gdLst/>
              <a:ahLst/>
              <a:cxnLst/>
              <a:rect l="l" t="t" r="r" b="b"/>
              <a:pathLst>
                <a:path w="45720" h="762000">
                  <a:moveTo>
                    <a:pt x="0" y="761999"/>
                  </a:moveTo>
                  <a:lnTo>
                    <a:pt x="45720" y="761999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1999"/>
                  </a:lnTo>
                  <a:close/>
                </a:path>
              </a:pathLst>
            </a:custGeom>
            <a:solidFill>
              <a:srgbClr val="DCD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0207243" y="2996819"/>
              <a:ext cx="45720" cy="762000"/>
            </a:xfrm>
            <a:custGeom>
              <a:avLst/>
              <a:gdLst/>
              <a:ahLst/>
              <a:cxnLst/>
              <a:rect l="l" t="t" r="r" b="b"/>
              <a:pathLst>
                <a:path w="45720" h="762000">
                  <a:moveTo>
                    <a:pt x="0" y="761999"/>
                  </a:moveTo>
                  <a:lnTo>
                    <a:pt x="45720" y="761999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1999"/>
                  </a:lnTo>
                  <a:close/>
                </a:path>
              </a:pathLst>
            </a:custGeom>
            <a:ln w="95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9772650" y="2533650"/>
              <a:ext cx="907415" cy="902969"/>
            </a:xfrm>
            <a:custGeom>
              <a:avLst/>
              <a:gdLst/>
              <a:ahLst/>
              <a:cxnLst/>
              <a:rect l="l" t="t" r="r" b="b"/>
              <a:pathLst>
                <a:path w="907415" h="902970">
                  <a:moveTo>
                    <a:pt x="449833" y="0"/>
                  </a:moveTo>
                  <a:lnTo>
                    <a:pt x="400801" y="2648"/>
                  </a:lnTo>
                  <a:lnTo>
                    <a:pt x="353303" y="10409"/>
                  </a:lnTo>
                  <a:lnTo>
                    <a:pt x="307612" y="23008"/>
                  </a:lnTo>
                  <a:lnTo>
                    <a:pt x="264002" y="40169"/>
                  </a:lnTo>
                  <a:lnTo>
                    <a:pt x="222748" y="61618"/>
                  </a:lnTo>
                  <a:lnTo>
                    <a:pt x="184123" y="87079"/>
                  </a:lnTo>
                  <a:lnTo>
                    <a:pt x="148401" y="116276"/>
                  </a:lnTo>
                  <a:lnTo>
                    <a:pt x="115856" y="148936"/>
                  </a:lnTo>
                  <a:lnTo>
                    <a:pt x="86762" y="184781"/>
                  </a:lnTo>
                  <a:lnTo>
                    <a:pt x="61392" y="223538"/>
                  </a:lnTo>
                  <a:lnTo>
                    <a:pt x="40021" y="264931"/>
                  </a:lnTo>
                  <a:lnTo>
                    <a:pt x="22922" y="308685"/>
                  </a:lnTo>
                  <a:lnTo>
                    <a:pt x="10370" y="354524"/>
                  </a:lnTo>
                  <a:lnTo>
                    <a:pt x="2638" y="402173"/>
                  </a:lnTo>
                  <a:lnTo>
                    <a:pt x="0" y="451358"/>
                  </a:lnTo>
                  <a:lnTo>
                    <a:pt x="2638" y="500542"/>
                  </a:lnTo>
                  <a:lnTo>
                    <a:pt x="10370" y="548191"/>
                  </a:lnTo>
                  <a:lnTo>
                    <a:pt x="22922" y="594030"/>
                  </a:lnTo>
                  <a:lnTo>
                    <a:pt x="40021" y="637784"/>
                  </a:lnTo>
                  <a:lnTo>
                    <a:pt x="61392" y="679177"/>
                  </a:lnTo>
                  <a:lnTo>
                    <a:pt x="86762" y="717934"/>
                  </a:lnTo>
                  <a:lnTo>
                    <a:pt x="115856" y="753779"/>
                  </a:lnTo>
                  <a:lnTo>
                    <a:pt x="148401" y="786439"/>
                  </a:lnTo>
                  <a:lnTo>
                    <a:pt x="184123" y="815636"/>
                  </a:lnTo>
                  <a:lnTo>
                    <a:pt x="222748" y="841097"/>
                  </a:lnTo>
                  <a:lnTo>
                    <a:pt x="264002" y="862546"/>
                  </a:lnTo>
                  <a:lnTo>
                    <a:pt x="307612" y="879707"/>
                  </a:lnTo>
                  <a:lnTo>
                    <a:pt x="353303" y="892306"/>
                  </a:lnTo>
                  <a:lnTo>
                    <a:pt x="400801" y="900067"/>
                  </a:lnTo>
                  <a:lnTo>
                    <a:pt x="449833" y="902715"/>
                  </a:lnTo>
                  <a:lnTo>
                    <a:pt x="496532" y="900395"/>
                  </a:lnTo>
                  <a:lnTo>
                    <a:pt x="541889" y="893583"/>
                  </a:lnTo>
                  <a:lnTo>
                    <a:pt x="585674" y="882501"/>
                  </a:lnTo>
                  <a:lnTo>
                    <a:pt x="627657" y="867374"/>
                  </a:lnTo>
                  <a:lnTo>
                    <a:pt x="667607" y="848423"/>
                  </a:lnTo>
                  <a:lnTo>
                    <a:pt x="705294" y="825871"/>
                  </a:lnTo>
                  <a:lnTo>
                    <a:pt x="740486" y="799942"/>
                  </a:lnTo>
                  <a:lnTo>
                    <a:pt x="772953" y="770858"/>
                  </a:lnTo>
                  <a:lnTo>
                    <a:pt x="802465" y="738842"/>
                  </a:lnTo>
                  <a:lnTo>
                    <a:pt x="828790" y="704117"/>
                  </a:lnTo>
                  <a:lnTo>
                    <a:pt x="851697" y="666906"/>
                  </a:lnTo>
                  <a:lnTo>
                    <a:pt x="870958" y="627431"/>
                  </a:lnTo>
                  <a:lnTo>
                    <a:pt x="886339" y="585916"/>
                  </a:lnTo>
                  <a:lnTo>
                    <a:pt x="897612" y="542584"/>
                  </a:lnTo>
                  <a:lnTo>
                    <a:pt x="904544" y="497657"/>
                  </a:lnTo>
                  <a:lnTo>
                    <a:pt x="906906" y="451358"/>
                  </a:lnTo>
                  <a:lnTo>
                    <a:pt x="904544" y="405393"/>
                  </a:lnTo>
                  <a:lnTo>
                    <a:pt x="897612" y="360715"/>
                  </a:lnTo>
                  <a:lnTo>
                    <a:pt x="886339" y="317553"/>
                  </a:lnTo>
                  <a:lnTo>
                    <a:pt x="870958" y="276141"/>
                  </a:lnTo>
                  <a:lnTo>
                    <a:pt x="851697" y="236710"/>
                  </a:lnTo>
                  <a:lnTo>
                    <a:pt x="828790" y="199491"/>
                  </a:lnTo>
                  <a:lnTo>
                    <a:pt x="802465" y="164717"/>
                  </a:lnTo>
                  <a:lnTo>
                    <a:pt x="772953" y="132619"/>
                  </a:lnTo>
                  <a:lnTo>
                    <a:pt x="740486" y="103430"/>
                  </a:lnTo>
                  <a:lnTo>
                    <a:pt x="705294" y="77380"/>
                  </a:lnTo>
                  <a:lnTo>
                    <a:pt x="667607" y="54702"/>
                  </a:lnTo>
                  <a:lnTo>
                    <a:pt x="627657" y="35627"/>
                  </a:lnTo>
                  <a:lnTo>
                    <a:pt x="585674" y="20388"/>
                  </a:lnTo>
                  <a:lnTo>
                    <a:pt x="541889" y="9215"/>
                  </a:lnTo>
                  <a:lnTo>
                    <a:pt x="496532" y="2342"/>
                  </a:lnTo>
                  <a:lnTo>
                    <a:pt x="449833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06279" y="3638422"/>
              <a:ext cx="234569" cy="225551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848485" y="2789872"/>
            <a:ext cx="35814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90" b="1">
                <a:solidFill>
                  <a:srgbClr val="FFFFFF"/>
                </a:solidFill>
                <a:latin typeface="Tahoma"/>
                <a:cs typeface="Tahoma"/>
              </a:rPr>
              <a:t>01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28359" y="2789872"/>
            <a:ext cx="4191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FFFFFF"/>
                </a:solidFill>
                <a:latin typeface="Tahoma"/>
                <a:cs typeface="Tahoma"/>
              </a:rPr>
              <a:t>03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000233" y="2789872"/>
            <a:ext cx="4191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FFFFFF"/>
                </a:solidFill>
                <a:latin typeface="Tahoma"/>
                <a:cs typeface="Tahoma"/>
              </a:rPr>
              <a:t>05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980044" y="4309745"/>
            <a:ext cx="448309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95" b="1">
                <a:solidFill>
                  <a:srgbClr val="FFFFFF"/>
                </a:solidFill>
                <a:latin typeface="Tahoma"/>
                <a:cs typeface="Tahoma"/>
              </a:rPr>
              <a:t>04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74134" y="4309745"/>
            <a:ext cx="418465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-25" b="1">
                <a:solidFill>
                  <a:srgbClr val="FFFFFF"/>
                </a:solidFill>
                <a:latin typeface="Tahoma"/>
                <a:cs typeface="Tahoma"/>
              </a:rPr>
              <a:t>02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2794" y="3952282"/>
            <a:ext cx="2571115" cy="110299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marL="337820">
              <a:lnSpc>
                <a:spcPct val="100000"/>
              </a:lnSpc>
              <a:spcBef>
                <a:spcPts val="1090"/>
              </a:spcBef>
            </a:pPr>
            <a:r>
              <a:rPr dirty="0" sz="1400" spc="80" b="1">
                <a:solidFill>
                  <a:srgbClr val="888888"/>
                </a:solidFill>
                <a:latin typeface="Tahoma"/>
                <a:cs typeface="Tahoma"/>
              </a:rPr>
              <a:t>Amazon</a:t>
            </a:r>
            <a:r>
              <a:rPr dirty="0" sz="1400" spc="-1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120" b="1">
                <a:solidFill>
                  <a:srgbClr val="888888"/>
                </a:solidFill>
                <a:latin typeface="Tahoma"/>
                <a:cs typeface="Tahoma"/>
              </a:rPr>
              <a:t>Web</a:t>
            </a:r>
            <a:r>
              <a:rPr dirty="0" sz="1400" spc="-10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Services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Provides</a:t>
            </a:r>
            <a:r>
              <a:rPr dirty="0" sz="1050" spc="-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scalable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cloud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infrastructure</a:t>
            </a:r>
            <a:endParaRPr sz="1050">
              <a:latin typeface="Tahoma"/>
              <a:cs typeface="Tahoma"/>
            </a:endParaRPr>
          </a:p>
          <a:p>
            <a:pPr algn="ctr" marR="5080">
              <a:lnSpc>
                <a:spcPct val="100000"/>
              </a:lnSpc>
              <a:spcBef>
                <a:spcPts val="15"/>
              </a:spcBef>
            </a:pP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to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millions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of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businesses.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Contributes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25">
                <a:solidFill>
                  <a:srgbClr val="888888"/>
                </a:solidFill>
                <a:latin typeface="Tahoma"/>
                <a:cs typeface="Tahoma"/>
              </a:rPr>
              <a:t>~15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70">
                <a:solidFill>
                  <a:srgbClr val="888888"/>
                </a:solidFill>
                <a:latin typeface="Tahoma"/>
                <a:cs typeface="Tahoma"/>
              </a:rPr>
              <a:t>%</a:t>
            </a:r>
            <a:r>
              <a:rPr dirty="0" sz="1050" spc="-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of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total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revenue</a:t>
            </a:r>
            <a:r>
              <a:rPr dirty="0" sz="1050" spc="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endParaRPr sz="1050">
              <a:latin typeface="Tahoma"/>
              <a:cs typeface="Tahoma"/>
            </a:endParaRPr>
          </a:p>
          <a:p>
            <a:pPr algn="ctr" marR="5715">
              <a:lnSpc>
                <a:spcPct val="100000"/>
              </a:lnSpc>
              <a:spcBef>
                <a:spcPts val="15"/>
              </a:spcBef>
            </a:pP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~60</a:t>
            </a:r>
            <a:r>
              <a:rPr dirty="0" sz="1050" spc="-114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60">
                <a:solidFill>
                  <a:srgbClr val="888888"/>
                </a:solidFill>
                <a:latin typeface="Tahoma"/>
                <a:cs typeface="Tahoma"/>
              </a:rPr>
              <a:t>%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of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operating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40">
                <a:solidFill>
                  <a:srgbClr val="888888"/>
                </a:solidFill>
                <a:latin typeface="Tahoma"/>
                <a:cs typeface="Tahoma"/>
              </a:rPr>
              <a:t>profits.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856610" y="2443098"/>
            <a:ext cx="2657475" cy="100584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 marL="266700" marR="252095">
              <a:lnSpc>
                <a:spcPts val="1650"/>
              </a:lnSpc>
              <a:spcBef>
                <a:spcPts val="204"/>
              </a:spcBef>
            </a:pPr>
            <a:r>
              <a:rPr dirty="0" sz="1400" spc="10" b="1">
                <a:solidFill>
                  <a:srgbClr val="888888"/>
                </a:solidFill>
                <a:latin typeface="Tahoma"/>
                <a:cs typeface="Tahoma"/>
              </a:rPr>
              <a:t>Artificial Intelligence</a:t>
            </a:r>
            <a:r>
              <a:rPr dirty="0" sz="1400" spc="1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50" b="1">
                <a:solidFill>
                  <a:srgbClr val="888888"/>
                </a:solidFill>
                <a:latin typeface="Tahoma"/>
                <a:cs typeface="Tahoma"/>
              </a:rPr>
              <a:t>&amp; </a:t>
            </a:r>
            <a:r>
              <a:rPr dirty="0" sz="1400" spc="60" b="1">
                <a:solidFill>
                  <a:srgbClr val="888888"/>
                </a:solidFill>
                <a:latin typeface="Tahoma"/>
                <a:cs typeface="Tahoma"/>
              </a:rPr>
              <a:t>Machine</a:t>
            </a:r>
            <a:r>
              <a:rPr dirty="0" sz="1400" spc="-10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35" b="1">
                <a:solidFill>
                  <a:srgbClr val="888888"/>
                </a:solidFill>
                <a:latin typeface="Tahoma"/>
                <a:cs typeface="Tahoma"/>
              </a:rPr>
              <a:t>Learning</a:t>
            </a:r>
            <a:endParaRPr sz="1400">
              <a:latin typeface="Tahoma"/>
              <a:cs typeface="Tahoma"/>
            </a:endParaRPr>
          </a:p>
          <a:p>
            <a:pPr algn="ctr" marL="12700" marR="5080">
              <a:lnSpc>
                <a:spcPct val="101400"/>
              </a:lnSpc>
              <a:spcBef>
                <a:spcPts val="480"/>
              </a:spcBef>
            </a:pP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Personalization,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Alexa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voice</a:t>
            </a:r>
            <a:r>
              <a:rPr dirty="0" sz="1050" spc="-1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AI,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demand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forecasting,</a:t>
            </a:r>
            <a:r>
              <a:rPr dirty="0" sz="1050" spc="-9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5">
                <a:solidFill>
                  <a:srgbClr val="888888"/>
                </a:solidFill>
                <a:latin typeface="Tahoma"/>
                <a:cs typeface="Tahoma"/>
              </a:rPr>
              <a:t>smart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search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power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customer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experience.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07026" y="3952282"/>
            <a:ext cx="2419350" cy="94043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algn="ctr" marL="24765">
              <a:lnSpc>
                <a:spcPct val="100000"/>
              </a:lnSpc>
              <a:spcBef>
                <a:spcPts val="1090"/>
              </a:spcBef>
            </a:pPr>
            <a:r>
              <a:rPr dirty="0" sz="1400" spc="60" b="1">
                <a:solidFill>
                  <a:srgbClr val="888888"/>
                </a:solidFill>
                <a:latin typeface="Tahoma"/>
                <a:cs typeface="Tahoma"/>
              </a:rPr>
              <a:t>Automation</a:t>
            </a:r>
            <a:r>
              <a:rPr dirty="0" sz="1400" spc="-1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&amp;</a:t>
            </a:r>
            <a:r>
              <a:rPr dirty="0" sz="1400" spc="-8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Robotics</a:t>
            </a:r>
            <a:endParaRPr sz="1400">
              <a:latin typeface="Tahoma"/>
              <a:cs typeface="Tahoma"/>
            </a:endParaRPr>
          </a:p>
          <a:p>
            <a:pPr algn="ctr" marL="12700" marR="5080" indent="12700">
              <a:lnSpc>
                <a:spcPct val="101400"/>
              </a:lnSpc>
              <a:spcBef>
                <a:spcPts val="700"/>
              </a:spcBef>
            </a:pP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Over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750</a:t>
            </a:r>
            <a:r>
              <a:rPr dirty="0" sz="1050" spc="65" b="1">
                <a:solidFill>
                  <a:srgbClr val="888888"/>
                </a:solidFill>
                <a:latin typeface="Tahoma"/>
                <a:cs typeface="Tahoma"/>
              </a:rPr>
              <a:t> 000</a:t>
            </a:r>
            <a:r>
              <a:rPr dirty="0" sz="1050" spc="-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robots</a:t>
            </a:r>
            <a:r>
              <a:rPr dirty="0" sz="1050" spc="-8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in</a:t>
            </a:r>
            <a:r>
              <a:rPr dirty="0" sz="1050" spc="-4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fulfillment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centers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accelerate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order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processing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cut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delivery</a:t>
            </a:r>
            <a:r>
              <a:rPr dirty="0" sz="1050" spc="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times.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875526" y="2443098"/>
            <a:ext cx="2623185" cy="100584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 marL="163830" marR="157480">
              <a:lnSpc>
                <a:spcPts val="1650"/>
              </a:lnSpc>
              <a:spcBef>
                <a:spcPts val="204"/>
              </a:spcBef>
            </a:pPr>
            <a:r>
              <a:rPr dirty="0" sz="1400" spc="55" b="1">
                <a:solidFill>
                  <a:srgbClr val="888888"/>
                </a:solidFill>
                <a:latin typeface="Tahoma"/>
                <a:cs typeface="Tahoma"/>
              </a:rPr>
              <a:t>Supply</a:t>
            </a:r>
            <a:r>
              <a:rPr dirty="0" sz="1400" spc="-13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65" b="1">
                <a:solidFill>
                  <a:srgbClr val="888888"/>
                </a:solidFill>
                <a:latin typeface="Tahoma"/>
                <a:cs typeface="Tahoma"/>
              </a:rPr>
              <a:t>Chain</a:t>
            </a:r>
            <a:r>
              <a:rPr dirty="0" sz="1400" spc="-1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&amp;</a:t>
            </a:r>
            <a:r>
              <a:rPr dirty="0" sz="1400" spc="-7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Logistics </a:t>
            </a:r>
            <a:r>
              <a:rPr dirty="0" sz="1400" spc="40" b="1">
                <a:solidFill>
                  <a:srgbClr val="888888"/>
                </a:solidFill>
                <a:latin typeface="Tahoma"/>
                <a:cs typeface="Tahoma"/>
              </a:rPr>
              <a:t>Tech</a:t>
            </a:r>
            <a:endParaRPr sz="1400">
              <a:latin typeface="Tahoma"/>
              <a:cs typeface="Tahoma"/>
            </a:endParaRPr>
          </a:p>
          <a:p>
            <a:pPr algn="ctr" marL="12700" marR="5080" indent="5715">
              <a:lnSpc>
                <a:spcPct val="101400"/>
              </a:lnSpc>
              <a:spcBef>
                <a:spcPts val="480"/>
              </a:spcBef>
            </a:pP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Predictive</a:t>
            </a:r>
            <a:r>
              <a:rPr dirty="0" sz="1050" spc="-5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analytics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route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optimization</a:t>
            </a:r>
            <a:r>
              <a:rPr dirty="0" sz="1050" spc="-14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enable</a:t>
            </a:r>
            <a:r>
              <a:rPr dirty="0" sz="1050" spc="1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same-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day</a:t>
            </a:r>
            <a:r>
              <a:rPr dirty="0" sz="1050" spc="1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50">
                <a:solidFill>
                  <a:srgbClr val="888888"/>
                </a:solidFill>
                <a:latin typeface="Tahoma"/>
                <a:cs typeface="Tahoma"/>
              </a:rPr>
              <a:t>delivery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inventory</a:t>
            </a:r>
            <a:r>
              <a:rPr dirty="0" sz="1050" spc="-7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40">
                <a:solidFill>
                  <a:srgbClr val="888888"/>
                </a:solidFill>
                <a:latin typeface="Tahoma"/>
                <a:cs typeface="Tahoma"/>
              </a:rPr>
              <a:t>efficiency.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94826" y="3952282"/>
            <a:ext cx="2497455" cy="94043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90"/>
              </a:spcBef>
            </a:pPr>
            <a:r>
              <a:rPr dirty="0" sz="1400" spc="-50" b="1">
                <a:solidFill>
                  <a:srgbClr val="888888"/>
                </a:solidFill>
                <a:latin typeface="Tahoma"/>
                <a:cs typeface="Tahoma"/>
              </a:rPr>
              <a:t>IoT</a:t>
            </a:r>
            <a:r>
              <a:rPr dirty="0" sz="1400" spc="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&amp;</a:t>
            </a:r>
            <a:r>
              <a:rPr dirty="0" sz="1400" spc="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Smart</a:t>
            </a:r>
            <a:r>
              <a:rPr dirty="0" sz="1400" spc="-10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45" b="1">
                <a:solidFill>
                  <a:srgbClr val="888888"/>
                </a:solidFill>
                <a:latin typeface="Tahoma"/>
                <a:cs typeface="Tahoma"/>
              </a:rPr>
              <a:t>Ecosystem</a:t>
            </a:r>
            <a:endParaRPr sz="1400">
              <a:latin typeface="Tahoma"/>
              <a:cs typeface="Tahoma"/>
            </a:endParaRPr>
          </a:p>
          <a:p>
            <a:pPr algn="ctr" marL="12700" marR="5080">
              <a:lnSpc>
                <a:spcPct val="101400"/>
              </a:lnSpc>
              <a:spcBef>
                <a:spcPts val="700"/>
              </a:spcBef>
            </a:pPr>
            <a:r>
              <a:rPr dirty="0" sz="1050" spc="55">
                <a:solidFill>
                  <a:srgbClr val="888888"/>
                </a:solidFill>
                <a:latin typeface="Tahoma"/>
                <a:cs typeface="Tahoma"/>
              </a:rPr>
              <a:t>Alexa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70">
                <a:solidFill>
                  <a:srgbClr val="888888"/>
                </a:solidFill>
                <a:latin typeface="Tahoma"/>
                <a:cs typeface="Tahoma"/>
              </a:rPr>
              <a:t>+</a:t>
            </a:r>
            <a:r>
              <a:rPr dirty="0" sz="1050" spc="-10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Echo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90">
                <a:solidFill>
                  <a:srgbClr val="888888"/>
                </a:solidFill>
                <a:latin typeface="Tahoma"/>
                <a:cs typeface="Tahoma"/>
              </a:rPr>
              <a:t>ecosystem</a:t>
            </a:r>
            <a:r>
              <a:rPr dirty="0" sz="1050" spc="-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links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homes,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creating</a:t>
            </a:r>
            <a:r>
              <a:rPr dirty="0" sz="1050" spc="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continuous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data</a:t>
            </a:r>
            <a:r>
              <a:rPr dirty="0" sz="1050" spc="-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5">
                <a:solidFill>
                  <a:srgbClr val="888888"/>
                </a:solidFill>
                <a:latin typeface="Tahoma"/>
                <a:cs typeface="Tahoma"/>
              </a:rPr>
              <a:t>loops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30">
                <a:solidFill>
                  <a:srgbClr val="888888"/>
                </a:solidFill>
                <a:latin typeface="Tahoma"/>
                <a:cs typeface="Tahoma"/>
              </a:rPr>
              <a:t>for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services</a:t>
            </a:r>
            <a:r>
              <a:rPr dirty="0" sz="1050" spc="-7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05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5">
                <a:solidFill>
                  <a:srgbClr val="888888"/>
                </a:solidFill>
                <a:latin typeface="Tahoma"/>
                <a:cs typeface="Tahoma"/>
              </a:rPr>
              <a:t>commerce.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429618" y="127952"/>
            <a:ext cx="26289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 b="1">
                <a:solidFill>
                  <a:srgbClr val="FFFFFF"/>
                </a:solidFill>
                <a:latin typeface="Tahoma"/>
                <a:cs typeface="Tahoma"/>
              </a:rPr>
              <a:t>07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257550" y="600011"/>
            <a:ext cx="5672455" cy="909955"/>
            <a:chOff x="3257550" y="600011"/>
            <a:chExt cx="5672455" cy="909955"/>
          </a:xfrm>
        </p:grpSpPr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7550" y="600011"/>
              <a:ext cx="5672201" cy="85248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19525" y="647636"/>
              <a:ext cx="4548251" cy="86201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324225" y="628649"/>
              <a:ext cx="5543550" cy="723900"/>
            </a:xfrm>
            <a:custGeom>
              <a:avLst/>
              <a:gdLst/>
              <a:ahLst/>
              <a:cxnLst/>
              <a:rect l="l" t="t" r="r" b="b"/>
              <a:pathLst>
                <a:path w="5543550" h="723900">
                  <a:moveTo>
                    <a:pt x="542290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5422900" y="723900"/>
                  </a:lnTo>
                  <a:lnTo>
                    <a:pt x="5469880" y="714424"/>
                  </a:lnTo>
                  <a:lnTo>
                    <a:pt x="5508228" y="688578"/>
                  </a:lnTo>
                  <a:lnTo>
                    <a:pt x="5534074" y="650230"/>
                  </a:lnTo>
                  <a:lnTo>
                    <a:pt x="5543550" y="603250"/>
                  </a:lnTo>
                  <a:lnTo>
                    <a:pt x="5543550" y="120650"/>
                  </a:lnTo>
                  <a:lnTo>
                    <a:pt x="5534074" y="73669"/>
                  </a:lnTo>
                  <a:lnTo>
                    <a:pt x="5508228" y="35321"/>
                  </a:lnTo>
                  <a:lnTo>
                    <a:pt x="5469880" y="9475"/>
                  </a:lnTo>
                  <a:lnTo>
                    <a:pt x="542290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3295650">
              <a:lnSpc>
                <a:spcPct val="100000"/>
              </a:lnSpc>
              <a:spcBef>
                <a:spcPts val="125"/>
              </a:spcBef>
            </a:pPr>
            <a:r>
              <a:rPr dirty="0" spc="110"/>
              <a:t>Technology</a:t>
            </a:r>
            <a:r>
              <a:rPr dirty="0" spc="90"/>
              <a:t> </a:t>
            </a:r>
            <a:r>
              <a:rPr dirty="0" spc="55"/>
              <a:t>Solutions</a:t>
            </a:r>
          </a:p>
        </p:txBody>
      </p:sp>
      <p:sp>
        <p:nvSpPr>
          <p:cNvPr id="45" name="object 45"/>
          <p:cNvSpPr/>
          <p:nvPr/>
        </p:nvSpPr>
        <p:spPr>
          <a:xfrm>
            <a:off x="10851188" y="2671875"/>
            <a:ext cx="1341120" cy="2164715"/>
          </a:xfrm>
          <a:custGeom>
            <a:avLst/>
            <a:gdLst/>
            <a:ahLst/>
            <a:cxnLst/>
            <a:rect l="l" t="t" r="r" b="b"/>
            <a:pathLst>
              <a:path w="1341120" h="2164715">
                <a:moveTo>
                  <a:pt x="1340810" y="0"/>
                </a:moveTo>
                <a:lnTo>
                  <a:pt x="1340810" y="2164458"/>
                </a:lnTo>
                <a:lnTo>
                  <a:pt x="1323163" y="2093126"/>
                </a:lnTo>
                <a:lnTo>
                  <a:pt x="1309944" y="2048570"/>
                </a:lnTo>
                <a:lnTo>
                  <a:pt x="1295298" y="2004655"/>
                </a:lnTo>
                <a:lnTo>
                  <a:pt x="1279254" y="1961410"/>
                </a:lnTo>
                <a:lnTo>
                  <a:pt x="1261839" y="1918860"/>
                </a:lnTo>
                <a:lnTo>
                  <a:pt x="1243080" y="1877035"/>
                </a:lnTo>
                <a:lnTo>
                  <a:pt x="1223003" y="1835962"/>
                </a:lnTo>
                <a:lnTo>
                  <a:pt x="1201637" y="1795668"/>
                </a:lnTo>
                <a:lnTo>
                  <a:pt x="1179009" y="1756180"/>
                </a:lnTo>
                <a:lnTo>
                  <a:pt x="1155145" y="1717526"/>
                </a:lnTo>
                <a:lnTo>
                  <a:pt x="1130073" y="1679734"/>
                </a:lnTo>
                <a:lnTo>
                  <a:pt x="1103821" y="1642831"/>
                </a:lnTo>
                <a:lnTo>
                  <a:pt x="1076415" y="1606844"/>
                </a:lnTo>
                <a:lnTo>
                  <a:pt x="1047883" y="1571802"/>
                </a:lnTo>
                <a:lnTo>
                  <a:pt x="1018252" y="1537731"/>
                </a:lnTo>
                <a:lnTo>
                  <a:pt x="987549" y="1504660"/>
                </a:lnTo>
                <a:lnTo>
                  <a:pt x="955802" y="1472615"/>
                </a:lnTo>
                <a:lnTo>
                  <a:pt x="923037" y="1441624"/>
                </a:lnTo>
                <a:lnTo>
                  <a:pt x="889283" y="1411715"/>
                </a:lnTo>
                <a:lnTo>
                  <a:pt x="854566" y="1382915"/>
                </a:lnTo>
                <a:lnTo>
                  <a:pt x="818913" y="1355252"/>
                </a:lnTo>
                <a:lnTo>
                  <a:pt x="782352" y="1328753"/>
                </a:lnTo>
                <a:lnTo>
                  <a:pt x="744911" y="1303446"/>
                </a:lnTo>
                <a:lnTo>
                  <a:pt x="706615" y="1279358"/>
                </a:lnTo>
                <a:lnTo>
                  <a:pt x="667493" y="1256517"/>
                </a:lnTo>
                <a:lnTo>
                  <a:pt x="627571" y="1234950"/>
                </a:lnTo>
                <a:lnTo>
                  <a:pt x="586878" y="1214684"/>
                </a:lnTo>
                <a:lnTo>
                  <a:pt x="545440" y="1195748"/>
                </a:lnTo>
                <a:lnTo>
                  <a:pt x="503284" y="1178169"/>
                </a:lnTo>
                <a:lnTo>
                  <a:pt x="460438" y="1161974"/>
                </a:lnTo>
                <a:lnTo>
                  <a:pt x="416929" y="1147191"/>
                </a:lnTo>
                <a:lnTo>
                  <a:pt x="372785" y="1133847"/>
                </a:lnTo>
                <a:lnTo>
                  <a:pt x="328031" y="1121970"/>
                </a:lnTo>
                <a:lnTo>
                  <a:pt x="282697" y="1111588"/>
                </a:lnTo>
                <a:lnTo>
                  <a:pt x="236808" y="1102727"/>
                </a:lnTo>
                <a:lnTo>
                  <a:pt x="190393" y="1095416"/>
                </a:lnTo>
                <a:lnTo>
                  <a:pt x="143478" y="1089681"/>
                </a:lnTo>
                <a:lnTo>
                  <a:pt x="96091" y="1085551"/>
                </a:lnTo>
                <a:lnTo>
                  <a:pt x="48259" y="1083053"/>
                </a:lnTo>
                <a:lnTo>
                  <a:pt x="0" y="1082214"/>
                </a:lnTo>
                <a:lnTo>
                  <a:pt x="48259" y="1081375"/>
                </a:lnTo>
                <a:lnTo>
                  <a:pt x="96091" y="1078877"/>
                </a:lnTo>
                <a:lnTo>
                  <a:pt x="143478" y="1074747"/>
                </a:lnTo>
                <a:lnTo>
                  <a:pt x="190393" y="1069013"/>
                </a:lnTo>
                <a:lnTo>
                  <a:pt x="236808" y="1061703"/>
                </a:lnTo>
                <a:lnTo>
                  <a:pt x="282697" y="1052843"/>
                </a:lnTo>
                <a:lnTo>
                  <a:pt x="328031" y="1042461"/>
                </a:lnTo>
                <a:lnTo>
                  <a:pt x="372785" y="1030585"/>
                </a:lnTo>
                <a:lnTo>
                  <a:pt x="416929" y="1017242"/>
                </a:lnTo>
                <a:lnTo>
                  <a:pt x="460438" y="1002460"/>
                </a:lnTo>
                <a:lnTo>
                  <a:pt x="503284" y="986267"/>
                </a:lnTo>
                <a:lnTo>
                  <a:pt x="545440" y="968689"/>
                </a:lnTo>
                <a:lnTo>
                  <a:pt x="586878" y="949754"/>
                </a:lnTo>
                <a:lnTo>
                  <a:pt x="627571" y="929490"/>
                </a:lnTo>
                <a:lnTo>
                  <a:pt x="667493" y="907925"/>
                </a:lnTo>
                <a:lnTo>
                  <a:pt x="706615" y="885085"/>
                </a:lnTo>
                <a:lnTo>
                  <a:pt x="744910" y="860998"/>
                </a:lnTo>
                <a:lnTo>
                  <a:pt x="782352" y="835693"/>
                </a:lnTo>
                <a:lnTo>
                  <a:pt x="818913" y="809195"/>
                </a:lnTo>
                <a:lnTo>
                  <a:pt x="854566" y="781534"/>
                </a:lnTo>
                <a:lnTo>
                  <a:pt x="889283" y="752735"/>
                </a:lnTo>
                <a:lnTo>
                  <a:pt x="923037" y="722828"/>
                </a:lnTo>
                <a:lnTo>
                  <a:pt x="955802" y="691838"/>
                </a:lnTo>
                <a:lnTo>
                  <a:pt x="987549" y="659795"/>
                </a:lnTo>
                <a:lnTo>
                  <a:pt x="1018251" y="626725"/>
                </a:lnTo>
                <a:lnTo>
                  <a:pt x="1047882" y="592655"/>
                </a:lnTo>
                <a:lnTo>
                  <a:pt x="1076414" y="557614"/>
                </a:lnTo>
                <a:lnTo>
                  <a:pt x="1103820" y="521629"/>
                </a:lnTo>
                <a:lnTo>
                  <a:pt x="1130073" y="484726"/>
                </a:lnTo>
                <a:lnTo>
                  <a:pt x="1155144" y="446935"/>
                </a:lnTo>
                <a:lnTo>
                  <a:pt x="1179008" y="408282"/>
                </a:lnTo>
                <a:lnTo>
                  <a:pt x="1201636" y="368795"/>
                </a:lnTo>
                <a:lnTo>
                  <a:pt x="1223003" y="328501"/>
                </a:lnTo>
                <a:lnTo>
                  <a:pt x="1243079" y="287428"/>
                </a:lnTo>
                <a:lnTo>
                  <a:pt x="1261838" y="245603"/>
                </a:lnTo>
                <a:lnTo>
                  <a:pt x="1279254" y="203054"/>
                </a:lnTo>
                <a:lnTo>
                  <a:pt x="1295297" y="159809"/>
                </a:lnTo>
                <a:lnTo>
                  <a:pt x="1309943" y="115894"/>
                </a:lnTo>
                <a:lnTo>
                  <a:pt x="1323162" y="71337"/>
                </a:lnTo>
                <a:lnTo>
                  <a:pt x="1340810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0" y="2673596"/>
            <a:ext cx="1331595" cy="2161540"/>
          </a:xfrm>
          <a:custGeom>
            <a:avLst/>
            <a:gdLst/>
            <a:ahLst/>
            <a:cxnLst/>
            <a:rect l="l" t="t" r="r" b="b"/>
            <a:pathLst>
              <a:path w="1331595" h="2161540">
                <a:moveTo>
                  <a:pt x="0" y="0"/>
                </a:moveTo>
                <a:lnTo>
                  <a:pt x="0" y="2161020"/>
                </a:lnTo>
                <a:lnTo>
                  <a:pt x="17145" y="2091405"/>
                </a:lnTo>
                <a:lnTo>
                  <a:pt x="30276" y="2046849"/>
                </a:lnTo>
                <a:lnTo>
                  <a:pt x="44823" y="2002934"/>
                </a:lnTo>
                <a:lnTo>
                  <a:pt x="60759" y="1959688"/>
                </a:lnTo>
                <a:lnTo>
                  <a:pt x="78058" y="1917139"/>
                </a:lnTo>
                <a:lnTo>
                  <a:pt x="96691" y="1875314"/>
                </a:lnTo>
                <a:lnTo>
                  <a:pt x="116633" y="1834241"/>
                </a:lnTo>
                <a:lnTo>
                  <a:pt x="137856" y="1793946"/>
                </a:lnTo>
                <a:lnTo>
                  <a:pt x="160333" y="1754458"/>
                </a:lnTo>
                <a:lnTo>
                  <a:pt x="184037" y="1715805"/>
                </a:lnTo>
                <a:lnTo>
                  <a:pt x="208941" y="1678012"/>
                </a:lnTo>
                <a:lnTo>
                  <a:pt x="235017" y="1641109"/>
                </a:lnTo>
                <a:lnTo>
                  <a:pt x="262239" y="1605123"/>
                </a:lnTo>
                <a:lnTo>
                  <a:pt x="290580" y="1570081"/>
                </a:lnTo>
                <a:lnTo>
                  <a:pt x="320013" y="1536010"/>
                </a:lnTo>
                <a:lnTo>
                  <a:pt x="350510" y="1502938"/>
                </a:lnTo>
                <a:lnTo>
                  <a:pt x="382044" y="1470893"/>
                </a:lnTo>
                <a:lnTo>
                  <a:pt x="414589" y="1439903"/>
                </a:lnTo>
                <a:lnTo>
                  <a:pt x="448117" y="1409994"/>
                </a:lnTo>
                <a:lnTo>
                  <a:pt x="482602" y="1381194"/>
                </a:lnTo>
                <a:lnTo>
                  <a:pt x="518015" y="1353531"/>
                </a:lnTo>
                <a:lnTo>
                  <a:pt x="554331" y="1327032"/>
                </a:lnTo>
                <a:lnTo>
                  <a:pt x="591522" y="1301725"/>
                </a:lnTo>
                <a:lnTo>
                  <a:pt x="629561" y="1277637"/>
                </a:lnTo>
                <a:lnTo>
                  <a:pt x="668421" y="1254795"/>
                </a:lnTo>
                <a:lnTo>
                  <a:pt x="708075" y="1233228"/>
                </a:lnTo>
                <a:lnTo>
                  <a:pt x="748496" y="1212963"/>
                </a:lnTo>
                <a:lnTo>
                  <a:pt x="789656" y="1194027"/>
                </a:lnTo>
                <a:lnTo>
                  <a:pt x="831529" y="1176448"/>
                </a:lnTo>
                <a:lnTo>
                  <a:pt x="874088" y="1160253"/>
                </a:lnTo>
                <a:lnTo>
                  <a:pt x="917306" y="1145470"/>
                </a:lnTo>
                <a:lnTo>
                  <a:pt x="961155" y="1132126"/>
                </a:lnTo>
                <a:lnTo>
                  <a:pt x="1005608" y="1120249"/>
                </a:lnTo>
                <a:lnTo>
                  <a:pt x="1050639" y="1109867"/>
                </a:lnTo>
                <a:lnTo>
                  <a:pt x="1096220" y="1101006"/>
                </a:lnTo>
                <a:lnTo>
                  <a:pt x="1142324" y="1093694"/>
                </a:lnTo>
                <a:lnTo>
                  <a:pt x="1188925" y="1087960"/>
                </a:lnTo>
                <a:lnTo>
                  <a:pt x="1235994" y="1083830"/>
                </a:lnTo>
                <a:lnTo>
                  <a:pt x="1283506" y="1081331"/>
                </a:lnTo>
                <a:lnTo>
                  <a:pt x="1331442" y="1080493"/>
                </a:lnTo>
                <a:lnTo>
                  <a:pt x="1283506" y="1079654"/>
                </a:lnTo>
                <a:lnTo>
                  <a:pt x="1235994" y="1077156"/>
                </a:lnTo>
                <a:lnTo>
                  <a:pt x="1188925" y="1073026"/>
                </a:lnTo>
                <a:lnTo>
                  <a:pt x="1142324" y="1067292"/>
                </a:lnTo>
                <a:lnTo>
                  <a:pt x="1096220" y="1059981"/>
                </a:lnTo>
                <a:lnTo>
                  <a:pt x="1050639" y="1051121"/>
                </a:lnTo>
                <a:lnTo>
                  <a:pt x="1005608" y="1040740"/>
                </a:lnTo>
                <a:lnTo>
                  <a:pt x="961155" y="1028864"/>
                </a:lnTo>
                <a:lnTo>
                  <a:pt x="917306" y="1015521"/>
                </a:lnTo>
                <a:lnTo>
                  <a:pt x="874088" y="1000739"/>
                </a:lnTo>
                <a:lnTo>
                  <a:pt x="831529" y="984545"/>
                </a:lnTo>
                <a:lnTo>
                  <a:pt x="789656" y="966967"/>
                </a:lnTo>
                <a:lnTo>
                  <a:pt x="748496" y="948033"/>
                </a:lnTo>
                <a:lnTo>
                  <a:pt x="708075" y="927769"/>
                </a:lnTo>
                <a:lnTo>
                  <a:pt x="668421" y="906203"/>
                </a:lnTo>
                <a:lnTo>
                  <a:pt x="629561" y="883364"/>
                </a:lnTo>
                <a:lnTo>
                  <a:pt x="591522" y="859277"/>
                </a:lnTo>
                <a:lnTo>
                  <a:pt x="554331" y="833971"/>
                </a:lnTo>
                <a:lnTo>
                  <a:pt x="518015" y="807474"/>
                </a:lnTo>
                <a:lnTo>
                  <a:pt x="482602" y="779812"/>
                </a:lnTo>
                <a:lnTo>
                  <a:pt x="448117" y="751014"/>
                </a:lnTo>
                <a:lnTo>
                  <a:pt x="414589" y="721106"/>
                </a:lnTo>
                <a:lnTo>
                  <a:pt x="382044" y="690117"/>
                </a:lnTo>
                <a:lnTo>
                  <a:pt x="350510" y="658073"/>
                </a:lnTo>
                <a:lnTo>
                  <a:pt x="320013" y="625003"/>
                </a:lnTo>
                <a:lnTo>
                  <a:pt x="290580" y="590934"/>
                </a:lnTo>
                <a:lnTo>
                  <a:pt x="262239" y="555893"/>
                </a:lnTo>
                <a:lnTo>
                  <a:pt x="235017" y="519907"/>
                </a:lnTo>
                <a:lnTo>
                  <a:pt x="208941" y="483005"/>
                </a:lnTo>
                <a:lnTo>
                  <a:pt x="184037" y="445214"/>
                </a:lnTo>
                <a:lnTo>
                  <a:pt x="160333" y="406561"/>
                </a:lnTo>
                <a:lnTo>
                  <a:pt x="137856" y="367074"/>
                </a:lnTo>
                <a:lnTo>
                  <a:pt x="116633" y="326780"/>
                </a:lnTo>
                <a:lnTo>
                  <a:pt x="96691" y="285707"/>
                </a:lnTo>
                <a:lnTo>
                  <a:pt x="78058" y="243882"/>
                </a:lnTo>
                <a:lnTo>
                  <a:pt x="60759" y="201333"/>
                </a:lnTo>
                <a:lnTo>
                  <a:pt x="44823" y="158087"/>
                </a:lnTo>
                <a:lnTo>
                  <a:pt x="30276" y="114173"/>
                </a:lnTo>
                <a:lnTo>
                  <a:pt x="17145" y="69616"/>
                </a:lnTo>
                <a:lnTo>
                  <a:pt x="0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266825" y="2009775"/>
            <a:ext cx="4667250" cy="3105150"/>
            <a:chOff x="1266825" y="2009775"/>
            <a:chExt cx="4667250" cy="3105150"/>
          </a:xfrm>
        </p:grpSpPr>
        <p:sp>
          <p:nvSpPr>
            <p:cNvPr id="4" name="object 4"/>
            <p:cNvSpPr/>
            <p:nvPr/>
          </p:nvSpPr>
          <p:spPr>
            <a:xfrm>
              <a:off x="5000625" y="3238500"/>
              <a:ext cx="314325" cy="1685925"/>
            </a:xfrm>
            <a:custGeom>
              <a:avLst/>
              <a:gdLst/>
              <a:ahLst/>
              <a:cxnLst/>
              <a:rect l="l" t="t" r="r" b="b"/>
              <a:pathLst>
                <a:path w="314325" h="1685925">
                  <a:moveTo>
                    <a:pt x="314325" y="0"/>
                  </a:moveTo>
                  <a:lnTo>
                    <a:pt x="0" y="0"/>
                  </a:lnTo>
                  <a:lnTo>
                    <a:pt x="0" y="1685925"/>
                  </a:lnTo>
                  <a:lnTo>
                    <a:pt x="314325" y="1685925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314950" y="3619500"/>
              <a:ext cx="314325" cy="1304925"/>
            </a:xfrm>
            <a:custGeom>
              <a:avLst/>
              <a:gdLst/>
              <a:ahLst/>
              <a:cxnLst/>
              <a:rect l="l" t="t" r="r" b="b"/>
              <a:pathLst>
                <a:path w="314325" h="1304925">
                  <a:moveTo>
                    <a:pt x="314325" y="0"/>
                  </a:moveTo>
                  <a:lnTo>
                    <a:pt x="0" y="0"/>
                  </a:lnTo>
                  <a:lnTo>
                    <a:pt x="0" y="1304925"/>
                  </a:lnTo>
                  <a:lnTo>
                    <a:pt x="314325" y="1304925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048125" y="3619500"/>
              <a:ext cx="314325" cy="1304925"/>
            </a:xfrm>
            <a:custGeom>
              <a:avLst/>
              <a:gdLst/>
              <a:ahLst/>
              <a:cxnLst/>
              <a:rect l="l" t="t" r="r" b="b"/>
              <a:pathLst>
                <a:path w="314325" h="1304925">
                  <a:moveTo>
                    <a:pt x="314325" y="0"/>
                  </a:moveTo>
                  <a:lnTo>
                    <a:pt x="0" y="0"/>
                  </a:lnTo>
                  <a:lnTo>
                    <a:pt x="0" y="1304925"/>
                  </a:lnTo>
                  <a:lnTo>
                    <a:pt x="314325" y="1304925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362450" y="4000500"/>
              <a:ext cx="314325" cy="923925"/>
            </a:xfrm>
            <a:custGeom>
              <a:avLst/>
              <a:gdLst/>
              <a:ahLst/>
              <a:cxnLst/>
              <a:rect l="l" t="t" r="r" b="b"/>
              <a:pathLst>
                <a:path w="314325" h="923925">
                  <a:moveTo>
                    <a:pt x="314325" y="0"/>
                  </a:moveTo>
                  <a:lnTo>
                    <a:pt x="0" y="0"/>
                  </a:lnTo>
                  <a:lnTo>
                    <a:pt x="0" y="923925"/>
                  </a:lnTo>
                  <a:lnTo>
                    <a:pt x="314325" y="923925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095625" y="4276725"/>
              <a:ext cx="314325" cy="647700"/>
            </a:xfrm>
            <a:custGeom>
              <a:avLst/>
              <a:gdLst/>
              <a:ahLst/>
              <a:cxnLst/>
              <a:rect l="l" t="t" r="r" b="b"/>
              <a:pathLst>
                <a:path w="314325" h="647700">
                  <a:moveTo>
                    <a:pt x="31432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314325" y="647700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409950" y="4419600"/>
              <a:ext cx="314325" cy="504825"/>
            </a:xfrm>
            <a:custGeom>
              <a:avLst/>
              <a:gdLst/>
              <a:ahLst/>
              <a:cxnLst/>
              <a:rect l="l" t="t" r="r" b="b"/>
              <a:pathLst>
                <a:path w="314325" h="504825">
                  <a:moveTo>
                    <a:pt x="314325" y="0"/>
                  </a:moveTo>
                  <a:lnTo>
                    <a:pt x="0" y="0"/>
                  </a:lnTo>
                  <a:lnTo>
                    <a:pt x="0" y="504825"/>
                  </a:lnTo>
                  <a:lnTo>
                    <a:pt x="314325" y="504825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F8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6825" y="2009774"/>
              <a:ext cx="4667250" cy="3105150"/>
            </a:xfrm>
            <a:custGeom>
              <a:avLst/>
              <a:gdLst/>
              <a:ahLst/>
              <a:cxnLst/>
              <a:rect l="l" t="t" r="r" b="b"/>
              <a:pathLst>
                <a:path w="4667250" h="3105150">
                  <a:moveTo>
                    <a:pt x="542925" y="314325"/>
                  </a:moveTo>
                  <a:lnTo>
                    <a:pt x="228600" y="314325"/>
                  </a:lnTo>
                  <a:lnTo>
                    <a:pt x="228600" y="2914650"/>
                  </a:lnTo>
                  <a:lnTo>
                    <a:pt x="542925" y="2914650"/>
                  </a:lnTo>
                  <a:lnTo>
                    <a:pt x="542925" y="314325"/>
                  </a:lnTo>
                  <a:close/>
                </a:path>
                <a:path w="4667250" h="3105150">
                  <a:moveTo>
                    <a:pt x="1181100" y="2266950"/>
                  </a:moveTo>
                  <a:lnTo>
                    <a:pt x="866775" y="2266950"/>
                  </a:lnTo>
                  <a:lnTo>
                    <a:pt x="866775" y="2914650"/>
                  </a:lnTo>
                  <a:lnTo>
                    <a:pt x="1181100" y="2914650"/>
                  </a:lnTo>
                  <a:lnTo>
                    <a:pt x="1181100" y="2266950"/>
                  </a:lnTo>
                  <a:close/>
                </a:path>
                <a:path w="4667250" h="3105150">
                  <a:moveTo>
                    <a:pt x="4667250" y="3077972"/>
                  </a:moveTo>
                  <a:lnTo>
                    <a:pt x="4659249" y="3071495"/>
                  </a:lnTo>
                  <a:lnTo>
                    <a:pt x="33655" y="3071495"/>
                  </a:lnTo>
                  <a:lnTo>
                    <a:pt x="33655" y="8001"/>
                  </a:lnTo>
                  <a:lnTo>
                    <a:pt x="25654" y="0"/>
                  </a:lnTo>
                  <a:lnTo>
                    <a:pt x="6350" y="0"/>
                  </a:lnTo>
                  <a:lnTo>
                    <a:pt x="0" y="8001"/>
                  </a:lnTo>
                  <a:lnTo>
                    <a:pt x="0" y="3097149"/>
                  </a:lnTo>
                  <a:lnTo>
                    <a:pt x="6350" y="3105150"/>
                  </a:lnTo>
                  <a:lnTo>
                    <a:pt x="4649597" y="3105150"/>
                  </a:lnTo>
                  <a:lnTo>
                    <a:pt x="4659249" y="3105150"/>
                  </a:lnTo>
                  <a:lnTo>
                    <a:pt x="4667250" y="3097149"/>
                  </a:lnTo>
                  <a:lnTo>
                    <a:pt x="4667250" y="3077972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1420220" y="127952"/>
            <a:ext cx="26987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40" b="1">
                <a:solidFill>
                  <a:srgbClr val="FFFFFF"/>
                </a:solidFill>
                <a:latin typeface="Tahoma"/>
                <a:cs typeface="Tahoma"/>
              </a:rPr>
              <a:t>08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257550" y="600011"/>
            <a:ext cx="5672455" cy="909955"/>
            <a:chOff x="3257550" y="600011"/>
            <a:chExt cx="5672455" cy="90995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7550" y="600011"/>
              <a:ext cx="5672201" cy="8524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24275" y="647636"/>
              <a:ext cx="4738751" cy="86201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324225" y="628649"/>
              <a:ext cx="5543550" cy="723900"/>
            </a:xfrm>
            <a:custGeom>
              <a:avLst/>
              <a:gdLst/>
              <a:ahLst/>
              <a:cxnLst/>
              <a:rect l="l" t="t" r="r" b="b"/>
              <a:pathLst>
                <a:path w="5543550" h="723900">
                  <a:moveTo>
                    <a:pt x="542290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5422900" y="723900"/>
                  </a:lnTo>
                  <a:lnTo>
                    <a:pt x="5469880" y="714424"/>
                  </a:lnTo>
                  <a:lnTo>
                    <a:pt x="5508228" y="688578"/>
                  </a:lnTo>
                  <a:lnTo>
                    <a:pt x="5534074" y="650230"/>
                  </a:lnTo>
                  <a:lnTo>
                    <a:pt x="5543550" y="603250"/>
                  </a:lnTo>
                  <a:lnTo>
                    <a:pt x="5543550" y="120650"/>
                  </a:lnTo>
                  <a:lnTo>
                    <a:pt x="5534074" y="73669"/>
                  </a:lnTo>
                  <a:lnTo>
                    <a:pt x="5508228" y="35321"/>
                  </a:lnTo>
                  <a:lnTo>
                    <a:pt x="5469880" y="9475"/>
                  </a:lnTo>
                  <a:lnTo>
                    <a:pt x="542290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3200400">
              <a:lnSpc>
                <a:spcPct val="100000"/>
              </a:lnSpc>
              <a:spcBef>
                <a:spcPts val="125"/>
              </a:spcBef>
            </a:pPr>
            <a:r>
              <a:rPr dirty="0" spc="90"/>
              <a:t>Financial</a:t>
            </a:r>
            <a:r>
              <a:rPr dirty="0" spc="-50"/>
              <a:t> </a:t>
            </a:r>
            <a:r>
              <a:rPr dirty="0" spc="95"/>
              <a:t>Performance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380253" y="4100931"/>
            <a:ext cx="176530" cy="435609"/>
          </a:xfrm>
          <a:prstGeom prst="rect">
            <a:avLst/>
          </a:prstGeom>
        </p:spPr>
        <p:txBody>
          <a:bodyPr wrap="square" lIns="0" tIns="1143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10" b="1">
                <a:solidFill>
                  <a:srgbClr val="FFFFFF"/>
                </a:solidFill>
                <a:latin typeface="Tahoma"/>
                <a:cs typeface="Tahoma"/>
              </a:rPr>
              <a:t>$386B</a:t>
            </a:r>
            <a:endParaRPr sz="95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70700" y="3857806"/>
            <a:ext cx="177165" cy="42545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950" spc="-10" b="1">
                <a:solidFill>
                  <a:srgbClr val="FFFFFF"/>
                </a:solidFill>
                <a:latin typeface="Tahoma"/>
                <a:cs typeface="Tahoma"/>
              </a:rPr>
              <a:t>$575B</a:t>
            </a:r>
            <a:endParaRPr sz="9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22927" y="4328683"/>
            <a:ext cx="176530" cy="358140"/>
          </a:xfrm>
          <a:prstGeom prst="rect">
            <a:avLst/>
          </a:prstGeom>
        </p:spPr>
        <p:txBody>
          <a:bodyPr wrap="square" lIns="0" tIns="1143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20" b="1">
                <a:solidFill>
                  <a:srgbClr val="FFFFFF"/>
                </a:solidFill>
                <a:latin typeface="Tahoma"/>
                <a:cs typeface="Tahoma"/>
              </a:rPr>
              <a:t>$45B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08348" y="4064599"/>
            <a:ext cx="176530" cy="490220"/>
          </a:xfrm>
          <a:prstGeom prst="rect">
            <a:avLst/>
          </a:prstGeom>
        </p:spPr>
        <p:txBody>
          <a:bodyPr wrap="square" lIns="0" tIns="1143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25" b="1">
                <a:solidFill>
                  <a:srgbClr val="FFFFFF"/>
                </a:solidFill>
                <a:latin typeface="Tahoma"/>
                <a:cs typeface="Tahoma"/>
              </a:rPr>
              <a:t>$100B+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65372" y="4486551"/>
            <a:ext cx="153670" cy="38227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10" b="1">
                <a:solidFill>
                  <a:srgbClr val="FFFFFF"/>
                </a:solidFill>
                <a:latin typeface="Tahoma"/>
                <a:cs typeface="Tahoma"/>
              </a:rPr>
              <a:t>$22.9B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47847" y="4445536"/>
            <a:ext cx="176530" cy="348615"/>
          </a:xfrm>
          <a:prstGeom prst="rect">
            <a:avLst/>
          </a:prstGeom>
        </p:spPr>
        <p:txBody>
          <a:bodyPr wrap="square" lIns="0" tIns="1143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20" b="1">
                <a:solidFill>
                  <a:srgbClr val="FFFFFF"/>
                </a:solidFill>
                <a:latin typeface="Tahoma"/>
                <a:cs typeface="Tahoma"/>
              </a:rPr>
              <a:t>$36B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47925" y="4600575"/>
            <a:ext cx="314325" cy="323850"/>
          </a:xfrm>
          <a:prstGeom prst="rect">
            <a:avLst/>
          </a:prstGeom>
          <a:solidFill>
            <a:srgbClr val="F8991D"/>
          </a:solidFill>
        </p:spPr>
        <p:txBody>
          <a:bodyPr wrap="square" lIns="0" tIns="298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35"/>
              </a:spcBef>
            </a:pPr>
            <a:endParaRPr sz="600">
              <a:latin typeface="Times New Roman"/>
              <a:cs typeface="Times New Roman"/>
            </a:endParaRPr>
          </a:p>
          <a:p>
            <a:pPr marL="14604">
              <a:lnSpc>
                <a:spcPct val="100000"/>
              </a:lnSpc>
            </a:pPr>
            <a:r>
              <a:rPr dirty="0" sz="600" spc="-50" b="1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dirty="0" sz="600" spc="-10" b="1">
                <a:solidFill>
                  <a:srgbClr val="FFFFFF"/>
                </a:solidFill>
                <a:latin typeface="Tahoma"/>
                <a:cs typeface="Tahoma"/>
              </a:rPr>
              <a:t>$2.7B</a:t>
            </a:r>
            <a:endParaRPr sz="6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90902" y="4445784"/>
            <a:ext cx="176530" cy="348615"/>
          </a:xfrm>
          <a:prstGeom prst="rect">
            <a:avLst/>
          </a:prstGeom>
        </p:spPr>
        <p:txBody>
          <a:bodyPr wrap="square" lIns="0" tIns="1143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20" b="1">
                <a:solidFill>
                  <a:srgbClr val="FFFFFF"/>
                </a:solidFill>
                <a:latin typeface="Tahoma"/>
                <a:cs typeface="Tahoma"/>
              </a:rPr>
              <a:t>+35B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64866" y="3193101"/>
            <a:ext cx="177165" cy="767715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950" spc="-40" b="1">
                <a:solidFill>
                  <a:srgbClr val="FFFFFF"/>
                </a:solidFill>
                <a:latin typeface="Tahoma"/>
                <a:cs typeface="Tahoma"/>
              </a:rPr>
              <a:t>$1.8</a:t>
            </a:r>
            <a:r>
              <a:rPr dirty="0" sz="950" spc="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50" spc="-10" b="1">
                <a:solidFill>
                  <a:srgbClr val="FFFFFF"/>
                </a:solidFill>
                <a:latin typeface="Tahoma"/>
                <a:cs typeface="Tahoma"/>
              </a:rPr>
              <a:t>Trillion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28650" y="2009775"/>
            <a:ext cx="438150" cy="3695700"/>
          </a:xfrm>
          <a:custGeom>
            <a:avLst/>
            <a:gdLst/>
            <a:ahLst/>
            <a:cxnLst/>
            <a:rect l="l" t="t" r="r" b="b"/>
            <a:pathLst>
              <a:path w="438150" h="3695700">
                <a:moveTo>
                  <a:pt x="438150" y="0"/>
                </a:moveTo>
                <a:lnTo>
                  <a:pt x="0" y="0"/>
                </a:lnTo>
                <a:lnTo>
                  <a:pt x="0" y="3695700"/>
                </a:lnTo>
                <a:lnTo>
                  <a:pt x="438150" y="3695700"/>
                </a:lnTo>
                <a:lnTo>
                  <a:pt x="438150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95972" y="3565448"/>
            <a:ext cx="304165" cy="603250"/>
          </a:xfrm>
          <a:prstGeom prst="rect">
            <a:avLst/>
          </a:prstGeom>
        </p:spPr>
        <p:txBody>
          <a:bodyPr wrap="square" lIns="0" tIns="508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1800" spc="-20" b="1">
                <a:solidFill>
                  <a:srgbClr val="FFFFFF"/>
                </a:solidFill>
                <a:latin typeface="Tahoma"/>
                <a:cs typeface="Tahoma"/>
              </a:rPr>
              <a:t>2024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47775" y="5267325"/>
            <a:ext cx="4676775" cy="438150"/>
          </a:xfrm>
          <a:prstGeom prst="rect">
            <a:avLst/>
          </a:prstGeom>
          <a:solidFill>
            <a:srgbClr val="FC9900"/>
          </a:solidFill>
        </p:spPr>
        <p:txBody>
          <a:bodyPr wrap="square" lIns="0" tIns="838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dirty="0" sz="1800" spc="-20" b="1">
                <a:solidFill>
                  <a:srgbClr val="FFFFFF"/>
                </a:solidFill>
                <a:latin typeface="Tahoma"/>
                <a:cs typeface="Tahoma"/>
              </a:rPr>
              <a:t>2020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0475" y="2057400"/>
            <a:ext cx="142875" cy="142875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0475" y="2809875"/>
            <a:ext cx="142875" cy="14287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0475" y="3638550"/>
            <a:ext cx="142875" cy="142875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6486778" y="1875385"/>
            <a:ext cx="4745355" cy="220535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1090"/>
              </a:spcBef>
            </a:pP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Total</a:t>
            </a:r>
            <a:r>
              <a:rPr dirty="0" sz="1400" spc="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Net</a:t>
            </a:r>
            <a:r>
              <a:rPr dirty="0" sz="1400" spc="16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20" b="1">
                <a:solidFill>
                  <a:srgbClr val="888888"/>
                </a:solidFill>
                <a:latin typeface="Tahoma"/>
                <a:cs typeface="Tahoma"/>
              </a:rPr>
              <a:t>Sales</a:t>
            </a:r>
            <a:endParaRPr sz="14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720"/>
              </a:spcBef>
            </a:pP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2020: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$386B</a:t>
            </a:r>
            <a:r>
              <a:rPr dirty="0" sz="1050" spc="3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420">
                <a:solidFill>
                  <a:srgbClr val="888888"/>
                </a:solidFill>
                <a:latin typeface="Tahoma"/>
                <a:cs typeface="Tahoma"/>
              </a:rPr>
              <a:t>→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2024:</a:t>
            </a:r>
            <a:r>
              <a:rPr dirty="0" sz="1050" spc="-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$575B</a:t>
            </a:r>
            <a:r>
              <a:rPr dirty="0" sz="1050" spc="3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-</a:t>
            </a:r>
            <a:r>
              <a:rPr dirty="0" sz="1050" spc="5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20">
                <a:solidFill>
                  <a:srgbClr val="888888"/>
                </a:solidFill>
                <a:latin typeface="Tahoma"/>
                <a:cs typeface="Tahoma"/>
              </a:rPr>
              <a:t>12%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70">
                <a:solidFill>
                  <a:srgbClr val="888888"/>
                </a:solidFill>
                <a:latin typeface="Tahoma"/>
                <a:cs typeface="Tahoma"/>
              </a:rPr>
              <a:t>average</a:t>
            </a:r>
            <a:r>
              <a:rPr dirty="0" sz="1050" spc="-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annual</a:t>
            </a:r>
            <a:r>
              <a:rPr dirty="0" sz="1050" spc="1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5">
                <a:solidFill>
                  <a:srgbClr val="888888"/>
                </a:solidFill>
                <a:latin typeface="Tahoma"/>
                <a:cs typeface="Tahoma"/>
              </a:rPr>
              <a:t>growth.</a:t>
            </a:r>
            <a:endParaRPr sz="10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1050">
              <a:latin typeface="Tahoma"/>
              <a:cs typeface="Tahoma"/>
            </a:endParaRPr>
          </a:p>
          <a:p>
            <a:pPr algn="r" marR="7620">
              <a:lnSpc>
                <a:spcPct val="100000"/>
              </a:lnSpc>
            </a:pPr>
            <a:r>
              <a:rPr dirty="0" sz="1400" spc="125" b="1">
                <a:solidFill>
                  <a:srgbClr val="888888"/>
                </a:solidFill>
                <a:latin typeface="Tahoma"/>
                <a:cs typeface="Tahoma"/>
              </a:rPr>
              <a:t>AWS</a:t>
            </a:r>
            <a:r>
              <a:rPr dirty="0" sz="1400" spc="-1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35" b="1">
                <a:solidFill>
                  <a:srgbClr val="888888"/>
                </a:solidFill>
                <a:latin typeface="Tahoma"/>
                <a:cs typeface="Tahoma"/>
              </a:rPr>
              <a:t>Revenue</a:t>
            </a:r>
            <a:endParaRPr sz="1400">
              <a:latin typeface="Tahoma"/>
              <a:cs typeface="Tahoma"/>
            </a:endParaRPr>
          </a:p>
          <a:p>
            <a:pPr algn="r" marR="5080">
              <a:lnSpc>
                <a:spcPct val="100000"/>
              </a:lnSpc>
              <a:spcBef>
                <a:spcPts val="725"/>
              </a:spcBef>
            </a:pP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2020: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$45B</a:t>
            </a:r>
            <a:r>
              <a:rPr dirty="0" sz="1050" spc="8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420">
                <a:solidFill>
                  <a:srgbClr val="888888"/>
                </a:solidFill>
                <a:latin typeface="Tahoma"/>
                <a:cs typeface="Tahoma"/>
              </a:rPr>
              <a:t>→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 2024:</a:t>
            </a:r>
            <a:r>
              <a:rPr dirty="0" sz="1050" spc="4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55" b="1">
                <a:solidFill>
                  <a:srgbClr val="888888"/>
                </a:solidFill>
                <a:latin typeface="Tahoma"/>
                <a:cs typeface="Tahoma"/>
              </a:rPr>
              <a:t>$100B+</a:t>
            </a:r>
            <a:r>
              <a:rPr dirty="0" sz="1050" spc="-6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-</a:t>
            </a:r>
            <a:r>
              <a:rPr dirty="0" sz="1050" spc="1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Drives</a:t>
            </a:r>
            <a:r>
              <a:rPr dirty="0" sz="1050" spc="-8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more</a:t>
            </a:r>
            <a:r>
              <a:rPr dirty="0" sz="1050" spc="-14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than</a:t>
            </a:r>
            <a:r>
              <a:rPr dirty="0" sz="1050" spc="5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spc="-90" i="1">
                <a:solidFill>
                  <a:srgbClr val="888888"/>
                </a:solidFill>
                <a:latin typeface="Verdana"/>
                <a:cs typeface="Verdana"/>
              </a:rPr>
              <a:t>60%</a:t>
            </a:r>
            <a:r>
              <a:rPr dirty="0" sz="1050" spc="-6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of</a:t>
            </a:r>
            <a:r>
              <a:rPr dirty="0" sz="1050" spc="-7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operating</a:t>
            </a:r>
            <a:r>
              <a:rPr dirty="0" sz="1050" spc="3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spc="-10" i="1">
                <a:solidFill>
                  <a:srgbClr val="888888"/>
                </a:solidFill>
                <a:latin typeface="Verdana"/>
                <a:cs typeface="Verdana"/>
              </a:rPr>
              <a:t>profit.</a:t>
            </a:r>
            <a:endParaRPr sz="10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0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50">
              <a:latin typeface="Verdana"/>
              <a:cs typeface="Verdana"/>
            </a:endParaRPr>
          </a:p>
          <a:p>
            <a:pPr algn="r" marR="7620">
              <a:lnSpc>
                <a:spcPct val="100000"/>
              </a:lnSpc>
            </a:pPr>
            <a:r>
              <a:rPr dirty="0" sz="1400" spc="55" b="1">
                <a:solidFill>
                  <a:srgbClr val="888888"/>
                </a:solidFill>
                <a:latin typeface="Tahoma"/>
                <a:cs typeface="Tahoma"/>
              </a:rPr>
              <a:t>Operating</a:t>
            </a:r>
            <a:r>
              <a:rPr dirty="0" sz="1400" spc="-10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Income</a:t>
            </a:r>
            <a:endParaRPr sz="1400">
              <a:latin typeface="Tahoma"/>
              <a:cs typeface="Tahoma"/>
            </a:endParaRPr>
          </a:p>
          <a:p>
            <a:pPr algn="r" marR="7620">
              <a:lnSpc>
                <a:spcPct val="100000"/>
              </a:lnSpc>
              <a:spcBef>
                <a:spcPts val="720"/>
              </a:spcBef>
            </a:pP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2020: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$22.9B</a:t>
            </a:r>
            <a:r>
              <a:rPr dirty="0" sz="1050" spc="4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420">
                <a:solidFill>
                  <a:srgbClr val="888888"/>
                </a:solidFill>
                <a:latin typeface="Tahoma"/>
                <a:cs typeface="Tahoma"/>
              </a:rPr>
              <a:t>→</a:t>
            </a:r>
            <a:r>
              <a:rPr dirty="0" sz="1050" spc="-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2024:</a:t>
            </a:r>
            <a:r>
              <a:rPr dirty="0" sz="105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$36B</a:t>
            </a:r>
            <a:r>
              <a:rPr dirty="0" sz="1050" spc="4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-</a:t>
            </a:r>
            <a:r>
              <a:rPr dirty="0" sz="1050" spc="7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Rebounded</a:t>
            </a:r>
            <a:r>
              <a:rPr dirty="0" sz="1050" spc="160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i="1">
                <a:solidFill>
                  <a:srgbClr val="888888"/>
                </a:solidFill>
                <a:latin typeface="Verdana"/>
                <a:cs typeface="Verdana"/>
              </a:rPr>
              <a:t>strongly</a:t>
            </a:r>
            <a:r>
              <a:rPr dirty="0" sz="1050" spc="-9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spc="-10" i="1">
                <a:solidFill>
                  <a:srgbClr val="888888"/>
                </a:solidFill>
                <a:latin typeface="Verdana"/>
                <a:cs typeface="Verdana"/>
              </a:rPr>
              <a:t>post-</a:t>
            </a:r>
            <a:r>
              <a:rPr dirty="0" sz="1050" spc="-55" i="1">
                <a:solidFill>
                  <a:srgbClr val="888888"/>
                </a:solidFill>
                <a:latin typeface="Verdana"/>
                <a:cs typeface="Verdana"/>
              </a:rPr>
              <a:t>2022</a:t>
            </a:r>
            <a:r>
              <a:rPr dirty="0" sz="1050" spc="-125" i="1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dirty="0" sz="1050" spc="-10" i="1">
                <a:solidFill>
                  <a:srgbClr val="888888"/>
                </a:solidFill>
                <a:latin typeface="Verdana"/>
                <a:cs typeface="Verdana"/>
              </a:rPr>
              <a:t>slump.</a:t>
            </a:r>
            <a:endParaRPr sz="1050">
              <a:latin typeface="Verdana"/>
              <a:cs typeface="Verdana"/>
            </a:endParaRPr>
          </a:p>
        </p:txBody>
      </p:sp>
      <p:pic>
        <p:nvPicPr>
          <p:cNvPr id="33" name="object 3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0475" y="4448175"/>
            <a:ext cx="142875" cy="142875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8669655" y="4271495"/>
            <a:ext cx="2560320" cy="61658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marL="1461770">
              <a:lnSpc>
                <a:spcPct val="100000"/>
              </a:lnSpc>
              <a:spcBef>
                <a:spcPts val="1090"/>
              </a:spcBef>
            </a:pP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Net</a:t>
            </a:r>
            <a:r>
              <a:rPr dirty="0" sz="1400" spc="7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888888"/>
                </a:solidFill>
                <a:latin typeface="Tahoma"/>
                <a:cs typeface="Tahoma"/>
              </a:rPr>
              <a:t>Income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2022:</a:t>
            </a:r>
            <a:r>
              <a:rPr dirty="0" sz="1050" spc="-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80" b="1">
                <a:solidFill>
                  <a:srgbClr val="888888"/>
                </a:solidFill>
                <a:latin typeface="Tahoma"/>
                <a:cs typeface="Tahoma"/>
              </a:rPr>
              <a:t>-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2.7B</a:t>
            </a:r>
            <a:r>
              <a:rPr dirty="0" sz="1050" spc="-1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25" b="1">
                <a:solidFill>
                  <a:srgbClr val="888888"/>
                </a:solidFill>
                <a:latin typeface="Tahoma"/>
                <a:cs typeface="Tahoma"/>
              </a:rPr>
              <a:t>(loss)</a:t>
            </a:r>
            <a:r>
              <a:rPr dirty="0" sz="1050" spc="4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420">
                <a:solidFill>
                  <a:srgbClr val="888888"/>
                </a:solidFill>
                <a:latin typeface="Tahoma"/>
                <a:cs typeface="Tahoma"/>
              </a:rPr>
              <a:t>→</a:t>
            </a:r>
            <a:r>
              <a:rPr dirty="0" sz="1050" spc="-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2024:</a:t>
            </a:r>
            <a:r>
              <a:rPr dirty="0" sz="1050" spc="-4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55" b="1">
                <a:solidFill>
                  <a:srgbClr val="888888"/>
                </a:solidFill>
                <a:latin typeface="Tahoma"/>
                <a:cs typeface="Tahoma"/>
              </a:rPr>
              <a:t>+35B</a:t>
            </a:r>
            <a:r>
              <a:rPr dirty="0" sz="1050" spc="6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10" b="1">
                <a:solidFill>
                  <a:srgbClr val="888888"/>
                </a:solidFill>
                <a:latin typeface="Tahoma"/>
                <a:cs typeface="Tahoma"/>
              </a:rPr>
              <a:t>(profit)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20475" y="5343525"/>
            <a:ext cx="142875" cy="142875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7706994" y="5165435"/>
            <a:ext cx="3523615" cy="617855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0"/>
              </a:spcBef>
            </a:pPr>
            <a:r>
              <a:rPr dirty="0" sz="1400" b="1">
                <a:solidFill>
                  <a:srgbClr val="888888"/>
                </a:solidFill>
                <a:latin typeface="Tahoma"/>
                <a:cs typeface="Tahoma"/>
              </a:rPr>
              <a:t>Market</a:t>
            </a:r>
            <a:r>
              <a:rPr dirty="0" sz="1400" spc="21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400" spc="65" b="1">
                <a:solidFill>
                  <a:srgbClr val="888888"/>
                </a:solidFill>
                <a:latin typeface="Tahoma"/>
                <a:cs typeface="Tahoma"/>
              </a:rPr>
              <a:t>Cap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050" spc="-80" b="1">
                <a:solidFill>
                  <a:srgbClr val="888888"/>
                </a:solidFill>
                <a:latin typeface="Tahoma"/>
                <a:cs typeface="Tahoma"/>
              </a:rPr>
              <a:t>$1.8</a:t>
            </a:r>
            <a:r>
              <a:rPr dirty="0" sz="1050" spc="-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b="1">
                <a:solidFill>
                  <a:srgbClr val="888888"/>
                </a:solidFill>
                <a:latin typeface="Tahoma"/>
                <a:cs typeface="Tahoma"/>
              </a:rPr>
              <a:t>Trillion</a:t>
            </a:r>
            <a:r>
              <a:rPr dirty="0" sz="1050" spc="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20" b="1">
                <a:solidFill>
                  <a:srgbClr val="888888"/>
                </a:solidFill>
                <a:latin typeface="Tahoma"/>
                <a:cs typeface="Tahoma"/>
              </a:rPr>
              <a:t>(2024)</a:t>
            </a:r>
            <a:r>
              <a:rPr dirty="0" sz="1050" spc="1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–</a:t>
            </a:r>
            <a:r>
              <a:rPr dirty="0" sz="1050" spc="-2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14">
                <a:solidFill>
                  <a:srgbClr val="888888"/>
                </a:solidFill>
                <a:latin typeface="Tahoma"/>
                <a:cs typeface="Tahoma"/>
              </a:rPr>
              <a:t>among</a:t>
            </a:r>
            <a:r>
              <a:rPr dirty="0" sz="1050" spc="-6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105">
                <a:solidFill>
                  <a:srgbClr val="888888"/>
                </a:solidFill>
                <a:latin typeface="Tahoma"/>
                <a:cs typeface="Tahoma"/>
              </a:rPr>
              <a:t>top</a:t>
            </a:r>
            <a:r>
              <a:rPr dirty="0" sz="1050" spc="-6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>
                <a:solidFill>
                  <a:srgbClr val="888888"/>
                </a:solidFill>
                <a:latin typeface="Tahoma"/>
                <a:cs typeface="Tahoma"/>
              </a:rPr>
              <a:t>5</a:t>
            </a:r>
            <a:r>
              <a:rPr dirty="0" sz="1050" spc="-1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888888"/>
                </a:solidFill>
                <a:latin typeface="Tahoma"/>
                <a:cs typeface="Tahoma"/>
              </a:rPr>
              <a:t>global</a:t>
            </a:r>
            <a:r>
              <a:rPr dirty="0" sz="1050" spc="-8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050" spc="60">
                <a:solidFill>
                  <a:srgbClr val="888888"/>
                </a:solidFill>
                <a:latin typeface="Tahoma"/>
                <a:cs typeface="Tahoma"/>
              </a:rPr>
              <a:t>companies.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15700" y="0"/>
            <a:ext cx="466725" cy="533400"/>
          </a:xfrm>
          <a:custGeom>
            <a:avLst/>
            <a:gdLst/>
            <a:ahLst/>
            <a:cxnLst/>
            <a:rect l="l" t="t" r="r" b="b"/>
            <a:pathLst>
              <a:path w="466725" h="533400">
                <a:moveTo>
                  <a:pt x="466725" y="0"/>
                </a:moveTo>
                <a:lnTo>
                  <a:pt x="0" y="0"/>
                </a:lnTo>
                <a:lnTo>
                  <a:pt x="0" y="455549"/>
                </a:lnTo>
                <a:lnTo>
                  <a:pt x="6108" y="485876"/>
                </a:lnTo>
                <a:lnTo>
                  <a:pt x="22771" y="510628"/>
                </a:lnTo>
                <a:lnTo>
                  <a:pt x="47523" y="527291"/>
                </a:lnTo>
                <a:lnTo>
                  <a:pt x="77851" y="533400"/>
                </a:lnTo>
                <a:lnTo>
                  <a:pt x="388874" y="533400"/>
                </a:lnTo>
                <a:lnTo>
                  <a:pt x="419188" y="527291"/>
                </a:lnTo>
                <a:lnTo>
                  <a:pt x="443941" y="510628"/>
                </a:lnTo>
                <a:lnTo>
                  <a:pt x="460603" y="485876"/>
                </a:lnTo>
                <a:lnTo>
                  <a:pt x="466725" y="455549"/>
                </a:lnTo>
                <a:lnTo>
                  <a:pt x="466725" y="0"/>
                </a:lnTo>
                <a:close/>
              </a:path>
            </a:pathLst>
          </a:custGeom>
          <a:solidFill>
            <a:srgbClr val="FC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1822601"/>
            <a:ext cx="8096250" cy="4660900"/>
            <a:chOff x="0" y="1822601"/>
            <a:chExt cx="8096250" cy="46609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46261"/>
              <a:ext cx="5743784" cy="443672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822601"/>
              <a:ext cx="6114415" cy="4660900"/>
            </a:xfrm>
            <a:custGeom>
              <a:avLst/>
              <a:gdLst/>
              <a:ahLst/>
              <a:cxnLst/>
              <a:rect l="l" t="t" r="r" b="b"/>
              <a:pathLst>
                <a:path w="6114415" h="4660900">
                  <a:moveTo>
                    <a:pt x="0" y="0"/>
                  </a:moveTo>
                  <a:lnTo>
                    <a:pt x="0" y="4660388"/>
                  </a:lnTo>
                  <a:lnTo>
                    <a:pt x="6114131" y="4660388"/>
                  </a:lnTo>
                  <a:lnTo>
                    <a:pt x="5872815" y="4536296"/>
                  </a:lnTo>
                  <a:lnTo>
                    <a:pt x="2878760" y="2830019"/>
                  </a:lnTo>
                  <a:lnTo>
                    <a:pt x="505236" y="642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2E3D">
                <a:alpha val="7097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1831744"/>
              <a:ext cx="6329045" cy="4648200"/>
            </a:xfrm>
            <a:custGeom>
              <a:avLst/>
              <a:gdLst/>
              <a:ahLst/>
              <a:cxnLst/>
              <a:rect l="l" t="t" r="r" b="b"/>
              <a:pathLst>
                <a:path w="6329045" h="4648200">
                  <a:moveTo>
                    <a:pt x="6283583" y="4622799"/>
                  </a:moveTo>
                  <a:lnTo>
                    <a:pt x="5911531" y="4622799"/>
                  </a:lnTo>
                  <a:lnTo>
                    <a:pt x="5970470" y="4648199"/>
                  </a:lnTo>
                  <a:lnTo>
                    <a:pt x="6329044" y="4648199"/>
                  </a:lnTo>
                  <a:lnTo>
                    <a:pt x="6306572" y="4635499"/>
                  </a:lnTo>
                  <a:lnTo>
                    <a:pt x="6283583" y="4622799"/>
                  </a:lnTo>
                  <a:close/>
                </a:path>
                <a:path w="6329045" h="4648200">
                  <a:moveTo>
                    <a:pt x="0" y="0"/>
                  </a:moveTo>
                  <a:lnTo>
                    <a:pt x="0" y="215899"/>
                  </a:lnTo>
                  <a:lnTo>
                    <a:pt x="31489" y="253999"/>
                  </a:lnTo>
                  <a:lnTo>
                    <a:pt x="58811" y="292099"/>
                  </a:lnTo>
                  <a:lnTo>
                    <a:pt x="86658" y="317499"/>
                  </a:lnTo>
                  <a:lnTo>
                    <a:pt x="115028" y="355599"/>
                  </a:lnTo>
                  <a:lnTo>
                    <a:pt x="143916" y="380999"/>
                  </a:lnTo>
                  <a:lnTo>
                    <a:pt x="173321" y="419099"/>
                  </a:lnTo>
                  <a:lnTo>
                    <a:pt x="203240" y="457199"/>
                  </a:lnTo>
                  <a:lnTo>
                    <a:pt x="233669" y="482599"/>
                  </a:lnTo>
                  <a:lnTo>
                    <a:pt x="264606" y="520699"/>
                  </a:lnTo>
                  <a:lnTo>
                    <a:pt x="296048" y="558799"/>
                  </a:lnTo>
                  <a:lnTo>
                    <a:pt x="327993" y="596899"/>
                  </a:lnTo>
                  <a:lnTo>
                    <a:pt x="360436" y="634999"/>
                  </a:lnTo>
                  <a:lnTo>
                    <a:pt x="393377" y="660399"/>
                  </a:lnTo>
                  <a:lnTo>
                    <a:pt x="426811" y="698499"/>
                  </a:lnTo>
                  <a:lnTo>
                    <a:pt x="460736" y="736599"/>
                  </a:lnTo>
                  <a:lnTo>
                    <a:pt x="495149" y="774699"/>
                  </a:lnTo>
                  <a:lnTo>
                    <a:pt x="530047" y="812799"/>
                  </a:lnTo>
                  <a:lnTo>
                    <a:pt x="565427" y="850899"/>
                  </a:lnTo>
                  <a:lnTo>
                    <a:pt x="601287" y="888999"/>
                  </a:lnTo>
                  <a:lnTo>
                    <a:pt x="637624" y="927099"/>
                  </a:lnTo>
                  <a:lnTo>
                    <a:pt x="674435" y="965199"/>
                  </a:lnTo>
                  <a:lnTo>
                    <a:pt x="711717" y="1003299"/>
                  </a:lnTo>
                  <a:lnTo>
                    <a:pt x="749467" y="1041399"/>
                  </a:lnTo>
                  <a:lnTo>
                    <a:pt x="787682" y="1092199"/>
                  </a:lnTo>
                  <a:lnTo>
                    <a:pt x="826360" y="1130299"/>
                  </a:lnTo>
                  <a:lnTo>
                    <a:pt x="865497" y="1168399"/>
                  </a:lnTo>
                  <a:lnTo>
                    <a:pt x="905092" y="1206499"/>
                  </a:lnTo>
                  <a:lnTo>
                    <a:pt x="945140" y="1244599"/>
                  </a:lnTo>
                  <a:lnTo>
                    <a:pt x="985640" y="1295399"/>
                  </a:lnTo>
                  <a:lnTo>
                    <a:pt x="1026588" y="1333499"/>
                  </a:lnTo>
                  <a:lnTo>
                    <a:pt x="1109818" y="1409699"/>
                  </a:lnTo>
                  <a:lnTo>
                    <a:pt x="1152094" y="1460499"/>
                  </a:lnTo>
                  <a:lnTo>
                    <a:pt x="1237955" y="1536699"/>
                  </a:lnTo>
                  <a:lnTo>
                    <a:pt x="1281534" y="1587499"/>
                  </a:lnTo>
                  <a:lnTo>
                    <a:pt x="1325542" y="1625599"/>
                  </a:lnTo>
                  <a:lnTo>
                    <a:pt x="1369975" y="1676399"/>
                  </a:lnTo>
                  <a:lnTo>
                    <a:pt x="1460107" y="1752599"/>
                  </a:lnTo>
                  <a:lnTo>
                    <a:pt x="1505800" y="1803399"/>
                  </a:lnTo>
                  <a:lnTo>
                    <a:pt x="1551908" y="1841499"/>
                  </a:lnTo>
                  <a:lnTo>
                    <a:pt x="1598427" y="1892299"/>
                  </a:lnTo>
                  <a:lnTo>
                    <a:pt x="1692688" y="1968499"/>
                  </a:lnTo>
                  <a:lnTo>
                    <a:pt x="1740425" y="2019299"/>
                  </a:lnTo>
                  <a:lnTo>
                    <a:pt x="1788562" y="2057399"/>
                  </a:lnTo>
                  <a:lnTo>
                    <a:pt x="1837097" y="2108199"/>
                  </a:lnTo>
                  <a:lnTo>
                    <a:pt x="1886025" y="2146299"/>
                  </a:lnTo>
                  <a:lnTo>
                    <a:pt x="1935346" y="2197099"/>
                  </a:lnTo>
                  <a:lnTo>
                    <a:pt x="1985056" y="2235199"/>
                  </a:lnTo>
                  <a:lnTo>
                    <a:pt x="2035151" y="2285999"/>
                  </a:lnTo>
                  <a:lnTo>
                    <a:pt x="2085630" y="2324099"/>
                  </a:lnTo>
                  <a:lnTo>
                    <a:pt x="2136489" y="2374899"/>
                  </a:lnTo>
                  <a:lnTo>
                    <a:pt x="2187725" y="2412999"/>
                  </a:lnTo>
                  <a:lnTo>
                    <a:pt x="2239337" y="2463799"/>
                  </a:lnTo>
                  <a:lnTo>
                    <a:pt x="2343672" y="2539999"/>
                  </a:lnTo>
                  <a:lnTo>
                    <a:pt x="2396391" y="2590799"/>
                  </a:lnTo>
                  <a:lnTo>
                    <a:pt x="2449472" y="2628899"/>
                  </a:lnTo>
                  <a:lnTo>
                    <a:pt x="2502915" y="2679699"/>
                  </a:lnTo>
                  <a:lnTo>
                    <a:pt x="2556715" y="2717799"/>
                  </a:lnTo>
                  <a:lnTo>
                    <a:pt x="2610870" y="2768599"/>
                  </a:lnTo>
                  <a:lnTo>
                    <a:pt x="2750845" y="2870199"/>
                  </a:lnTo>
                  <a:lnTo>
                    <a:pt x="2819956" y="2933699"/>
                  </a:lnTo>
                  <a:lnTo>
                    <a:pt x="2888480" y="2984499"/>
                  </a:lnTo>
                  <a:lnTo>
                    <a:pt x="3090524" y="3136899"/>
                  </a:lnTo>
                  <a:lnTo>
                    <a:pt x="3222266" y="3238499"/>
                  </a:lnTo>
                  <a:lnTo>
                    <a:pt x="3287247" y="3276599"/>
                  </a:lnTo>
                  <a:lnTo>
                    <a:pt x="3351633" y="3327399"/>
                  </a:lnTo>
                  <a:lnTo>
                    <a:pt x="3415424" y="3365499"/>
                  </a:lnTo>
                  <a:lnTo>
                    <a:pt x="3478617" y="3416299"/>
                  </a:lnTo>
                  <a:lnTo>
                    <a:pt x="3541211" y="3454399"/>
                  </a:lnTo>
                  <a:lnTo>
                    <a:pt x="3603206" y="3505199"/>
                  </a:lnTo>
                  <a:lnTo>
                    <a:pt x="3725393" y="3581399"/>
                  </a:lnTo>
                  <a:lnTo>
                    <a:pt x="3904144" y="3695699"/>
                  </a:lnTo>
                  <a:lnTo>
                    <a:pt x="4020279" y="3771899"/>
                  </a:lnTo>
                  <a:lnTo>
                    <a:pt x="4077433" y="3797299"/>
                  </a:lnTo>
                  <a:lnTo>
                    <a:pt x="4189908" y="3873499"/>
                  </a:lnTo>
                  <a:lnTo>
                    <a:pt x="4245227" y="3898899"/>
                  </a:lnTo>
                  <a:lnTo>
                    <a:pt x="4299931" y="3936999"/>
                  </a:lnTo>
                  <a:lnTo>
                    <a:pt x="4354020" y="3962399"/>
                  </a:lnTo>
                  <a:lnTo>
                    <a:pt x="4407492" y="4000499"/>
                  </a:lnTo>
                  <a:lnTo>
                    <a:pt x="4460346" y="4025899"/>
                  </a:lnTo>
                  <a:lnTo>
                    <a:pt x="4615190" y="4102099"/>
                  </a:lnTo>
                  <a:lnTo>
                    <a:pt x="4764428" y="4178299"/>
                  </a:lnTo>
                  <a:lnTo>
                    <a:pt x="4860791" y="4229099"/>
                  </a:lnTo>
                  <a:lnTo>
                    <a:pt x="4954638" y="4279899"/>
                  </a:lnTo>
                  <a:lnTo>
                    <a:pt x="5000615" y="4292599"/>
                  </a:lnTo>
                  <a:lnTo>
                    <a:pt x="5045960" y="4317999"/>
                  </a:lnTo>
                  <a:lnTo>
                    <a:pt x="5090671" y="4330699"/>
                  </a:lnTo>
                  <a:lnTo>
                    <a:pt x="5134747" y="4356099"/>
                  </a:lnTo>
                  <a:lnTo>
                    <a:pt x="5178187" y="4368799"/>
                  </a:lnTo>
                  <a:lnTo>
                    <a:pt x="5220990" y="4394199"/>
                  </a:lnTo>
                  <a:lnTo>
                    <a:pt x="5304679" y="4419599"/>
                  </a:lnTo>
                  <a:lnTo>
                    <a:pt x="5345562" y="4444999"/>
                  </a:lnTo>
                  <a:lnTo>
                    <a:pt x="5425401" y="4470399"/>
                  </a:lnTo>
                  <a:lnTo>
                    <a:pt x="5540322" y="4508499"/>
                  </a:lnTo>
                  <a:lnTo>
                    <a:pt x="5649408" y="4546599"/>
                  </a:lnTo>
                  <a:lnTo>
                    <a:pt x="5718875" y="4571999"/>
                  </a:lnTo>
                  <a:lnTo>
                    <a:pt x="5785724" y="4597399"/>
                  </a:lnTo>
                  <a:lnTo>
                    <a:pt x="5818164" y="4597399"/>
                  </a:lnTo>
                  <a:lnTo>
                    <a:pt x="5881069" y="4622799"/>
                  </a:lnTo>
                  <a:lnTo>
                    <a:pt x="6260077" y="4622799"/>
                  </a:lnTo>
                  <a:lnTo>
                    <a:pt x="6236056" y="4610099"/>
                  </a:lnTo>
                  <a:lnTo>
                    <a:pt x="6211522" y="4597399"/>
                  </a:lnTo>
                  <a:lnTo>
                    <a:pt x="6186477" y="4584699"/>
                  </a:lnTo>
                  <a:lnTo>
                    <a:pt x="6160922" y="4571999"/>
                  </a:lnTo>
                  <a:lnTo>
                    <a:pt x="6134859" y="4571999"/>
                  </a:lnTo>
                  <a:lnTo>
                    <a:pt x="6081214" y="4546599"/>
                  </a:lnTo>
                  <a:lnTo>
                    <a:pt x="6025555" y="4521199"/>
                  </a:lnTo>
                  <a:lnTo>
                    <a:pt x="5967896" y="4495799"/>
                  </a:lnTo>
                  <a:lnTo>
                    <a:pt x="5908250" y="4470399"/>
                  </a:lnTo>
                  <a:lnTo>
                    <a:pt x="5846629" y="4444999"/>
                  </a:lnTo>
                  <a:lnTo>
                    <a:pt x="5815083" y="4419599"/>
                  </a:lnTo>
                  <a:lnTo>
                    <a:pt x="5717517" y="4381499"/>
                  </a:lnTo>
                  <a:lnTo>
                    <a:pt x="5684026" y="4368799"/>
                  </a:lnTo>
                  <a:lnTo>
                    <a:pt x="5650052" y="4343399"/>
                  </a:lnTo>
                  <a:lnTo>
                    <a:pt x="5580665" y="4317999"/>
                  </a:lnTo>
                  <a:lnTo>
                    <a:pt x="5545254" y="4292599"/>
                  </a:lnTo>
                  <a:lnTo>
                    <a:pt x="5509368" y="4279899"/>
                  </a:lnTo>
                  <a:lnTo>
                    <a:pt x="5473008" y="4254499"/>
                  </a:lnTo>
                  <a:lnTo>
                    <a:pt x="5436175" y="4241799"/>
                  </a:lnTo>
                  <a:lnTo>
                    <a:pt x="5398872" y="4216399"/>
                  </a:lnTo>
                  <a:lnTo>
                    <a:pt x="5361099" y="4203699"/>
                  </a:lnTo>
                  <a:lnTo>
                    <a:pt x="5322859" y="4178299"/>
                  </a:lnTo>
                  <a:lnTo>
                    <a:pt x="5284153" y="4165599"/>
                  </a:lnTo>
                  <a:lnTo>
                    <a:pt x="5205351" y="4114799"/>
                  </a:lnTo>
                  <a:lnTo>
                    <a:pt x="5165257" y="4102099"/>
                  </a:lnTo>
                  <a:lnTo>
                    <a:pt x="5083693" y="4051299"/>
                  </a:lnTo>
                  <a:lnTo>
                    <a:pt x="5000305" y="4000499"/>
                  </a:lnTo>
                  <a:lnTo>
                    <a:pt x="4957930" y="3987799"/>
                  </a:lnTo>
                  <a:lnTo>
                    <a:pt x="4828107" y="3911599"/>
                  </a:lnTo>
                  <a:lnTo>
                    <a:pt x="4694267" y="3835399"/>
                  </a:lnTo>
                  <a:lnTo>
                    <a:pt x="4648768" y="3797299"/>
                  </a:lnTo>
                  <a:lnTo>
                    <a:pt x="4509640" y="3721099"/>
                  </a:lnTo>
                  <a:lnTo>
                    <a:pt x="4462392" y="3682999"/>
                  </a:lnTo>
                  <a:lnTo>
                    <a:pt x="4366598" y="3632199"/>
                  </a:lnTo>
                  <a:lnTo>
                    <a:pt x="4318055" y="3594099"/>
                  </a:lnTo>
                  <a:lnTo>
                    <a:pt x="4269084" y="3568699"/>
                  </a:lnTo>
                  <a:lnTo>
                    <a:pt x="4219686" y="3530599"/>
                  </a:lnTo>
                  <a:lnTo>
                    <a:pt x="4169863" y="3505199"/>
                  </a:lnTo>
                  <a:lnTo>
                    <a:pt x="4119616" y="3467099"/>
                  </a:lnTo>
                  <a:lnTo>
                    <a:pt x="4068948" y="3441699"/>
                  </a:lnTo>
                  <a:lnTo>
                    <a:pt x="3966351" y="3365499"/>
                  </a:lnTo>
                  <a:lnTo>
                    <a:pt x="3914427" y="3340099"/>
                  </a:lnTo>
                  <a:lnTo>
                    <a:pt x="3756168" y="3225799"/>
                  </a:lnTo>
                  <a:lnTo>
                    <a:pt x="3594215" y="3111499"/>
                  </a:lnTo>
                  <a:lnTo>
                    <a:pt x="3372606" y="2959099"/>
                  </a:lnTo>
                  <a:lnTo>
                    <a:pt x="3316203" y="2920999"/>
                  </a:lnTo>
                  <a:lnTo>
                    <a:pt x="3259402" y="2870199"/>
                  </a:lnTo>
                  <a:lnTo>
                    <a:pt x="3144613" y="2793999"/>
                  </a:lnTo>
                  <a:lnTo>
                    <a:pt x="3086630" y="2743199"/>
                  </a:lnTo>
                  <a:lnTo>
                    <a:pt x="3028255" y="2705099"/>
                  </a:lnTo>
                  <a:lnTo>
                    <a:pt x="2969491" y="2654299"/>
                  </a:lnTo>
                  <a:lnTo>
                    <a:pt x="2910339" y="2616199"/>
                  </a:lnTo>
                  <a:lnTo>
                    <a:pt x="2790880" y="2514599"/>
                  </a:lnTo>
                  <a:lnTo>
                    <a:pt x="2730575" y="2476499"/>
                  </a:lnTo>
                  <a:lnTo>
                    <a:pt x="2547380" y="2324099"/>
                  </a:lnTo>
                  <a:lnTo>
                    <a:pt x="2357007" y="2171699"/>
                  </a:lnTo>
                  <a:lnTo>
                    <a:pt x="2170736" y="2019299"/>
                  </a:lnTo>
                  <a:lnTo>
                    <a:pt x="1988688" y="1866899"/>
                  </a:lnTo>
                  <a:lnTo>
                    <a:pt x="1854998" y="1752599"/>
                  </a:lnTo>
                  <a:lnTo>
                    <a:pt x="1723804" y="1638299"/>
                  </a:lnTo>
                  <a:lnTo>
                    <a:pt x="1595158" y="1523999"/>
                  </a:lnTo>
                  <a:lnTo>
                    <a:pt x="1469111" y="1409699"/>
                  </a:lnTo>
                  <a:lnTo>
                    <a:pt x="1427682" y="1384299"/>
                  </a:lnTo>
                  <a:lnTo>
                    <a:pt x="1345716" y="1308099"/>
                  </a:lnTo>
                  <a:lnTo>
                    <a:pt x="1264950" y="1231899"/>
                  </a:lnTo>
                  <a:lnTo>
                    <a:pt x="1185401" y="1155699"/>
                  </a:lnTo>
                  <a:lnTo>
                    <a:pt x="1107084" y="1079499"/>
                  </a:lnTo>
                  <a:lnTo>
                    <a:pt x="1068392" y="1054099"/>
                  </a:lnTo>
                  <a:lnTo>
                    <a:pt x="991951" y="977899"/>
                  </a:lnTo>
                  <a:lnTo>
                    <a:pt x="916780" y="901699"/>
                  </a:lnTo>
                  <a:lnTo>
                    <a:pt x="879675" y="876299"/>
                  </a:lnTo>
                  <a:lnTo>
                    <a:pt x="806437" y="800099"/>
                  </a:lnTo>
                  <a:lnTo>
                    <a:pt x="770308" y="761999"/>
                  </a:lnTo>
                  <a:lnTo>
                    <a:pt x="734508" y="736599"/>
                  </a:lnTo>
                  <a:lnTo>
                    <a:pt x="699038" y="698499"/>
                  </a:lnTo>
                  <a:lnTo>
                    <a:pt x="663902" y="660399"/>
                  </a:lnTo>
                  <a:lnTo>
                    <a:pt x="629100" y="634999"/>
                  </a:lnTo>
                  <a:lnTo>
                    <a:pt x="594634" y="596899"/>
                  </a:lnTo>
                  <a:lnTo>
                    <a:pt x="560508" y="558799"/>
                  </a:lnTo>
                  <a:lnTo>
                    <a:pt x="526721" y="533399"/>
                  </a:lnTo>
                  <a:lnTo>
                    <a:pt x="493277" y="495299"/>
                  </a:lnTo>
                  <a:lnTo>
                    <a:pt x="460177" y="469899"/>
                  </a:lnTo>
                  <a:lnTo>
                    <a:pt x="427423" y="431799"/>
                  </a:lnTo>
                  <a:lnTo>
                    <a:pt x="395017" y="406399"/>
                  </a:lnTo>
                  <a:lnTo>
                    <a:pt x="362962" y="368299"/>
                  </a:lnTo>
                  <a:lnTo>
                    <a:pt x="331258" y="342899"/>
                  </a:lnTo>
                  <a:lnTo>
                    <a:pt x="299907" y="304799"/>
                  </a:lnTo>
                  <a:lnTo>
                    <a:pt x="268913" y="279399"/>
                  </a:lnTo>
                  <a:lnTo>
                    <a:pt x="238276" y="241299"/>
                  </a:lnTo>
                  <a:lnTo>
                    <a:pt x="207999" y="215899"/>
                  </a:lnTo>
                  <a:lnTo>
                    <a:pt x="178083" y="177799"/>
                  </a:lnTo>
                  <a:lnTo>
                    <a:pt x="148530" y="152399"/>
                  </a:lnTo>
                  <a:lnTo>
                    <a:pt x="119343" y="126999"/>
                  </a:lnTo>
                  <a:lnTo>
                    <a:pt x="90523" y="88899"/>
                  </a:lnTo>
                  <a:lnTo>
                    <a:pt x="62071" y="63499"/>
                  </a:lnTo>
                  <a:lnTo>
                    <a:pt x="33991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86175" y="1838324"/>
              <a:ext cx="4410075" cy="2409825"/>
            </a:xfrm>
            <a:custGeom>
              <a:avLst/>
              <a:gdLst/>
              <a:ahLst/>
              <a:cxnLst/>
              <a:rect l="l" t="t" r="r" b="b"/>
              <a:pathLst>
                <a:path w="4410075" h="2409825">
                  <a:moveTo>
                    <a:pt x="1790700" y="895350"/>
                  </a:moveTo>
                  <a:lnTo>
                    <a:pt x="1789455" y="847801"/>
                  </a:lnTo>
                  <a:lnTo>
                    <a:pt x="1785772" y="800887"/>
                  </a:lnTo>
                  <a:lnTo>
                    <a:pt x="1779714" y="754697"/>
                  </a:lnTo>
                  <a:lnTo>
                    <a:pt x="1771332" y="709269"/>
                  </a:lnTo>
                  <a:lnTo>
                    <a:pt x="1760702" y="664667"/>
                  </a:lnTo>
                  <a:lnTo>
                    <a:pt x="1747875" y="620966"/>
                  </a:lnTo>
                  <a:lnTo>
                    <a:pt x="1732915" y="578218"/>
                  </a:lnTo>
                  <a:lnTo>
                    <a:pt x="1715897" y="536486"/>
                  </a:lnTo>
                  <a:lnTo>
                    <a:pt x="1696859" y="495846"/>
                  </a:lnTo>
                  <a:lnTo>
                    <a:pt x="1675879" y="456336"/>
                  </a:lnTo>
                  <a:lnTo>
                    <a:pt x="1653019" y="418033"/>
                  </a:lnTo>
                  <a:lnTo>
                    <a:pt x="1628330" y="381000"/>
                  </a:lnTo>
                  <a:lnTo>
                    <a:pt x="1601876" y="345287"/>
                  </a:lnTo>
                  <a:lnTo>
                    <a:pt x="1573733" y="310972"/>
                  </a:lnTo>
                  <a:lnTo>
                    <a:pt x="1543951" y="278104"/>
                  </a:lnTo>
                  <a:lnTo>
                    <a:pt x="1512595" y="246748"/>
                  </a:lnTo>
                  <a:lnTo>
                    <a:pt x="1479727" y="216966"/>
                  </a:lnTo>
                  <a:lnTo>
                    <a:pt x="1445412" y="188823"/>
                  </a:lnTo>
                  <a:lnTo>
                    <a:pt x="1409700" y="162369"/>
                  </a:lnTo>
                  <a:lnTo>
                    <a:pt x="1372666" y="137680"/>
                  </a:lnTo>
                  <a:lnTo>
                    <a:pt x="1334363" y="114820"/>
                  </a:lnTo>
                  <a:lnTo>
                    <a:pt x="1294853" y="93840"/>
                  </a:lnTo>
                  <a:lnTo>
                    <a:pt x="1254213" y="74803"/>
                  </a:lnTo>
                  <a:lnTo>
                    <a:pt x="1212481" y="57785"/>
                  </a:lnTo>
                  <a:lnTo>
                    <a:pt x="1169733" y="42824"/>
                  </a:lnTo>
                  <a:lnTo>
                    <a:pt x="1126032" y="29997"/>
                  </a:lnTo>
                  <a:lnTo>
                    <a:pt x="1081430" y="19367"/>
                  </a:lnTo>
                  <a:lnTo>
                    <a:pt x="1036002" y="10985"/>
                  </a:lnTo>
                  <a:lnTo>
                    <a:pt x="989812" y="4927"/>
                  </a:lnTo>
                  <a:lnTo>
                    <a:pt x="942898" y="1244"/>
                  </a:lnTo>
                  <a:lnTo>
                    <a:pt x="895350" y="0"/>
                  </a:lnTo>
                  <a:lnTo>
                    <a:pt x="847788" y="1244"/>
                  </a:lnTo>
                  <a:lnTo>
                    <a:pt x="800874" y="4927"/>
                  </a:lnTo>
                  <a:lnTo>
                    <a:pt x="754684" y="10985"/>
                  </a:lnTo>
                  <a:lnTo>
                    <a:pt x="709256" y="19367"/>
                  </a:lnTo>
                  <a:lnTo>
                    <a:pt x="664654" y="29997"/>
                  </a:lnTo>
                  <a:lnTo>
                    <a:pt x="620953" y="42824"/>
                  </a:lnTo>
                  <a:lnTo>
                    <a:pt x="578205" y="57785"/>
                  </a:lnTo>
                  <a:lnTo>
                    <a:pt x="536473" y="74803"/>
                  </a:lnTo>
                  <a:lnTo>
                    <a:pt x="495833" y="93840"/>
                  </a:lnTo>
                  <a:lnTo>
                    <a:pt x="456323" y="114820"/>
                  </a:lnTo>
                  <a:lnTo>
                    <a:pt x="418020" y="137680"/>
                  </a:lnTo>
                  <a:lnTo>
                    <a:pt x="380987" y="162369"/>
                  </a:lnTo>
                  <a:lnTo>
                    <a:pt x="345274" y="188823"/>
                  </a:lnTo>
                  <a:lnTo>
                    <a:pt x="310959" y="216966"/>
                  </a:lnTo>
                  <a:lnTo>
                    <a:pt x="278091" y="246748"/>
                  </a:lnTo>
                  <a:lnTo>
                    <a:pt x="246735" y="278104"/>
                  </a:lnTo>
                  <a:lnTo>
                    <a:pt x="216954" y="310972"/>
                  </a:lnTo>
                  <a:lnTo>
                    <a:pt x="188810" y="345287"/>
                  </a:lnTo>
                  <a:lnTo>
                    <a:pt x="162356" y="381000"/>
                  </a:lnTo>
                  <a:lnTo>
                    <a:pt x="137668" y="418033"/>
                  </a:lnTo>
                  <a:lnTo>
                    <a:pt x="114808" y="456336"/>
                  </a:lnTo>
                  <a:lnTo>
                    <a:pt x="93827" y="495846"/>
                  </a:lnTo>
                  <a:lnTo>
                    <a:pt x="74790" y="536486"/>
                  </a:lnTo>
                  <a:lnTo>
                    <a:pt x="57772" y="578218"/>
                  </a:lnTo>
                  <a:lnTo>
                    <a:pt x="42811" y="620966"/>
                  </a:lnTo>
                  <a:lnTo>
                    <a:pt x="29984" y="664667"/>
                  </a:lnTo>
                  <a:lnTo>
                    <a:pt x="19354" y="709269"/>
                  </a:lnTo>
                  <a:lnTo>
                    <a:pt x="10972" y="754697"/>
                  </a:lnTo>
                  <a:lnTo>
                    <a:pt x="4914" y="800887"/>
                  </a:lnTo>
                  <a:lnTo>
                    <a:pt x="1231" y="847801"/>
                  </a:lnTo>
                  <a:lnTo>
                    <a:pt x="0" y="895350"/>
                  </a:lnTo>
                  <a:lnTo>
                    <a:pt x="1231" y="942911"/>
                  </a:lnTo>
                  <a:lnTo>
                    <a:pt x="4914" y="989825"/>
                  </a:lnTo>
                  <a:lnTo>
                    <a:pt x="10972" y="1036015"/>
                  </a:lnTo>
                  <a:lnTo>
                    <a:pt x="19354" y="1081443"/>
                  </a:lnTo>
                  <a:lnTo>
                    <a:pt x="29984" y="1126045"/>
                  </a:lnTo>
                  <a:lnTo>
                    <a:pt x="42811" y="1169746"/>
                  </a:lnTo>
                  <a:lnTo>
                    <a:pt x="57772" y="1212494"/>
                  </a:lnTo>
                  <a:lnTo>
                    <a:pt x="74790" y="1254226"/>
                  </a:lnTo>
                  <a:lnTo>
                    <a:pt x="93827" y="1294866"/>
                  </a:lnTo>
                  <a:lnTo>
                    <a:pt x="114808" y="1334376"/>
                  </a:lnTo>
                  <a:lnTo>
                    <a:pt x="137668" y="1372679"/>
                  </a:lnTo>
                  <a:lnTo>
                    <a:pt x="162356" y="1409712"/>
                  </a:lnTo>
                  <a:lnTo>
                    <a:pt x="188810" y="1445425"/>
                  </a:lnTo>
                  <a:lnTo>
                    <a:pt x="216954" y="1479740"/>
                  </a:lnTo>
                  <a:lnTo>
                    <a:pt x="246735" y="1512608"/>
                  </a:lnTo>
                  <a:lnTo>
                    <a:pt x="278091" y="1543964"/>
                  </a:lnTo>
                  <a:lnTo>
                    <a:pt x="310959" y="1573745"/>
                  </a:lnTo>
                  <a:lnTo>
                    <a:pt x="345274" y="1601889"/>
                  </a:lnTo>
                  <a:lnTo>
                    <a:pt x="380987" y="1628343"/>
                  </a:lnTo>
                  <a:lnTo>
                    <a:pt x="418020" y="1653032"/>
                  </a:lnTo>
                  <a:lnTo>
                    <a:pt x="456323" y="1675892"/>
                  </a:lnTo>
                  <a:lnTo>
                    <a:pt x="495833" y="1696872"/>
                  </a:lnTo>
                  <a:lnTo>
                    <a:pt x="536473" y="1715909"/>
                  </a:lnTo>
                  <a:lnTo>
                    <a:pt x="578205" y="1732927"/>
                  </a:lnTo>
                  <a:lnTo>
                    <a:pt x="620953" y="1747888"/>
                  </a:lnTo>
                  <a:lnTo>
                    <a:pt x="664654" y="1760715"/>
                  </a:lnTo>
                  <a:lnTo>
                    <a:pt x="709256" y="1771345"/>
                  </a:lnTo>
                  <a:lnTo>
                    <a:pt x="754684" y="1779727"/>
                  </a:lnTo>
                  <a:lnTo>
                    <a:pt x="800874" y="1785785"/>
                  </a:lnTo>
                  <a:lnTo>
                    <a:pt x="847788" y="1789468"/>
                  </a:lnTo>
                  <a:lnTo>
                    <a:pt x="895350" y="1790700"/>
                  </a:lnTo>
                  <a:lnTo>
                    <a:pt x="942898" y="1789468"/>
                  </a:lnTo>
                  <a:lnTo>
                    <a:pt x="989812" y="1785785"/>
                  </a:lnTo>
                  <a:lnTo>
                    <a:pt x="1036002" y="1779727"/>
                  </a:lnTo>
                  <a:lnTo>
                    <a:pt x="1081430" y="1771345"/>
                  </a:lnTo>
                  <a:lnTo>
                    <a:pt x="1126032" y="1760715"/>
                  </a:lnTo>
                  <a:lnTo>
                    <a:pt x="1169733" y="1747888"/>
                  </a:lnTo>
                  <a:lnTo>
                    <a:pt x="1212481" y="1732927"/>
                  </a:lnTo>
                  <a:lnTo>
                    <a:pt x="1254213" y="1715909"/>
                  </a:lnTo>
                  <a:lnTo>
                    <a:pt x="1294853" y="1696872"/>
                  </a:lnTo>
                  <a:lnTo>
                    <a:pt x="1334363" y="1675892"/>
                  </a:lnTo>
                  <a:lnTo>
                    <a:pt x="1372666" y="1653032"/>
                  </a:lnTo>
                  <a:lnTo>
                    <a:pt x="1409700" y="1628343"/>
                  </a:lnTo>
                  <a:lnTo>
                    <a:pt x="1445412" y="1601889"/>
                  </a:lnTo>
                  <a:lnTo>
                    <a:pt x="1479727" y="1573745"/>
                  </a:lnTo>
                  <a:lnTo>
                    <a:pt x="1512595" y="1543964"/>
                  </a:lnTo>
                  <a:lnTo>
                    <a:pt x="1543951" y="1512608"/>
                  </a:lnTo>
                  <a:lnTo>
                    <a:pt x="1573733" y="1479740"/>
                  </a:lnTo>
                  <a:lnTo>
                    <a:pt x="1601876" y="1445425"/>
                  </a:lnTo>
                  <a:lnTo>
                    <a:pt x="1628330" y="1409712"/>
                  </a:lnTo>
                  <a:lnTo>
                    <a:pt x="1653019" y="1372679"/>
                  </a:lnTo>
                  <a:lnTo>
                    <a:pt x="1675879" y="1334376"/>
                  </a:lnTo>
                  <a:lnTo>
                    <a:pt x="1696859" y="1294866"/>
                  </a:lnTo>
                  <a:lnTo>
                    <a:pt x="1715897" y="1254226"/>
                  </a:lnTo>
                  <a:lnTo>
                    <a:pt x="1732915" y="1212494"/>
                  </a:lnTo>
                  <a:lnTo>
                    <a:pt x="1747875" y="1169746"/>
                  </a:lnTo>
                  <a:lnTo>
                    <a:pt x="1760702" y="1126045"/>
                  </a:lnTo>
                  <a:lnTo>
                    <a:pt x="1771332" y="1081443"/>
                  </a:lnTo>
                  <a:lnTo>
                    <a:pt x="1779714" y="1036015"/>
                  </a:lnTo>
                  <a:lnTo>
                    <a:pt x="1785772" y="989825"/>
                  </a:lnTo>
                  <a:lnTo>
                    <a:pt x="1789455" y="942911"/>
                  </a:lnTo>
                  <a:lnTo>
                    <a:pt x="1790700" y="895350"/>
                  </a:lnTo>
                  <a:close/>
                </a:path>
                <a:path w="4410075" h="2409825">
                  <a:moveTo>
                    <a:pt x="4410075" y="1514475"/>
                  </a:moveTo>
                  <a:lnTo>
                    <a:pt x="4408830" y="1466926"/>
                  </a:lnTo>
                  <a:lnTo>
                    <a:pt x="4405147" y="1420012"/>
                  </a:lnTo>
                  <a:lnTo>
                    <a:pt x="4399089" y="1373822"/>
                  </a:lnTo>
                  <a:lnTo>
                    <a:pt x="4390707" y="1328394"/>
                  </a:lnTo>
                  <a:lnTo>
                    <a:pt x="4380077" y="1283792"/>
                  </a:lnTo>
                  <a:lnTo>
                    <a:pt x="4367250" y="1240091"/>
                  </a:lnTo>
                  <a:lnTo>
                    <a:pt x="4352290" y="1197343"/>
                  </a:lnTo>
                  <a:lnTo>
                    <a:pt x="4335272" y="1155611"/>
                  </a:lnTo>
                  <a:lnTo>
                    <a:pt x="4316234" y="1114971"/>
                  </a:lnTo>
                  <a:lnTo>
                    <a:pt x="4295254" y="1075461"/>
                  </a:lnTo>
                  <a:lnTo>
                    <a:pt x="4272394" y="1037158"/>
                  </a:lnTo>
                  <a:lnTo>
                    <a:pt x="4247705" y="1000125"/>
                  </a:lnTo>
                  <a:lnTo>
                    <a:pt x="4221251" y="964412"/>
                  </a:lnTo>
                  <a:lnTo>
                    <a:pt x="4193108" y="930097"/>
                  </a:lnTo>
                  <a:lnTo>
                    <a:pt x="4163326" y="897229"/>
                  </a:lnTo>
                  <a:lnTo>
                    <a:pt x="4131970" y="865873"/>
                  </a:lnTo>
                  <a:lnTo>
                    <a:pt x="4099102" y="836091"/>
                  </a:lnTo>
                  <a:lnTo>
                    <a:pt x="4064787" y="807948"/>
                  </a:lnTo>
                  <a:lnTo>
                    <a:pt x="4029075" y="781494"/>
                  </a:lnTo>
                  <a:lnTo>
                    <a:pt x="3992041" y="756805"/>
                  </a:lnTo>
                  <a:lnTo>
                    <a:pt x="3953738" y="733945"/>
                  </a:lnTo>
                  <a:lnTo>
                    <a:pt x="3914229" y="712965"/>
                  </a:lnTo>
                  <a:lnTo>
                    <a:pt x="3873589" y="693928"/>
                  </a:lnTo>
                  <a:lnTo>
                    <a:pt x="3831856" y="676910"/>
                  </a:lnTo>
                  <a:lnTo>
                    <a:pt x="3789108" y="661949"/>
                  </a:lnTo>
                  <a:lnTo>
                    <a:pt x="3745407" y="649122"/>
                  </a:lnTo>
                  <a:lnTo>
                    <a:pt x="3700805" y="638492"/>
                  </a:lnTo>
                  <a:lnTo>
                    <a:pt x="3655377" y="630110"/>
                  </a:lnTo>
                  <a:lnTo>
                    <a:pt x="3609187" y="624052"/>
                  </a:lnTo>
                  <a:lnTo>
                    <a:pt x="3562273" y="620369"/>
                  </a:lnTo>
                  <a:lnTo>
                    <a:pt x="3514725" y="619125"/>
                  </a:lnTo>
                  <a:lnTo>
                    <a:pt x="3467163" y="620369"/>
                  </a:lnTo>
                  <a:lnTo>
                    <a:pt x="3420249" y="624052"/>
                  </a:lnTo>
                  <a:lnTo>
                    <a:pt x="3374059" y="630110"/>
                  </a:lnTo>
                  <a:lnTo>
                    <a:pt x="3328632" y="638492"/>
                  </a:lnTo>
                  <a:lnTo>
                    <a:pt x="3284029" y="649122"/>
                  </a:lnTo>
                  <a:lnTo>
                    <a:pt x="3240328" y="661949"/>
                  </a:lnTo>
                  <a:lnTo>
                    <a:pt x="3197580" y="676910"/>
                  </a:lnTo>
                  <a:lnTo>
                    <a:pt x="3155848" y="693928"/>
                  </a:lnTo>
                  <a:lnTo>
                    <a:pt x="3115208" y="712965"/>
                  </a:lnTo>
                  <a:lnTo>
                    <a:pt x="3075698" y="733945"/>
                  </a:lnTo>
                  <a:lnTo>
                    <a:pt x="3037395" y="756805"/>
                  </a:lnTo>
                  <a:lnTo>
                    <a:pt x="3000362" y="781494"/>
                  </a:lnTo>
                  <a:lnTo>
                    <a:pt x="2964650" y="807948"/>
                  </a:lnTo>
                  <a:lnTo>
                    <a:pt x="2930334" y="836091"/>
                  </a:lnTo>
                  <a:lnTo>
                    <a:pt x="2897467" y="865873"/>
                  </a:lnTo>
                  <a:lnTo>
                    <a:pt x="2866110" y="897229"/>
                  </a:lnTo>
                  <a:lnTo>
                    <a:pt x="2836329" y="930097"/>
                  </a:lnTo>
                  <a:lnTo>
                    <a:pt x="2808186" y="964412"/>
                  </a:lnTo>
                  <a:lnTo>
                    <a:pt x="2781731" y="1000125"/>
                  </a:lnTo>
                  <a:lnTo>
                    <a:pt x="2757043" y="1037158"/>
                  </a:lnTo>
                  <a:lnTo>
                    <a:pt x="2734183" y="1075461"/>
                  </a:lnTo>
                  <a:lnTo>
                    <a:pt x="2713202" y="1114971"/>
                  </a:lnTo>
                  <a:lnTo>
                    <a:pt x="2694165" y="1155611"/>
                  </a:lnTo>
                  <a:lnTo>
                    <a:pt x="2677147" y="1197343"/>
                  </a:lnTo>
                  <a:lnTo>
                    <a:pt x="2662186" y="1240091"/>
                  </a:lnTo>
                  <a:lnTo>
                    <a:pt x="2649359" y="1283792"/>
                  </a:lnTo>
                  <a:lnTo>
                    <a:pt x="2638729" y="1328394"/>
                  </a:lnTo>
                  <a:lnTo>
                    <a:pt x="2630347" y="1373822"/>
                  </a:lnTo>
                  <a:lnTo>
                    <a:pt x="2624290" y="1420012"/>
                  </a:lnTo>
                  <a:lnTo>
                    <a:pt x="2620607" y="1466926"/>
                  </a:lnTo>
                  <a:lnTo>
                    <a:pt x="2619375" y="1514475"/>
                  </a:lnTo>
                  <a:lnTo>
                    <a:pt x="2620607" y="1562036"/>
                  </a:lnTo>
                  <a:lnTo>
                    <a:pt x="2624290" y="1608950"/>
                  </a:lnTo>
                  <a:lnTo>
                    <a:pt x="2630347" y="1655140"/>
                  </a:lnTo>
                  <a:lnTo>
                    <a:pt x="2638729" y="1700568"/>
                  </a:lnTo>
                  <a:lnTo>
                    <a:pt x="2649359" y="1745170"/>
                  </a:lnTo>
                  <a:lnTo>
                    <a:pt x="2662186" y="1788871"/>
                  </a:lnTo>
                  <a:lnTo>
                    <a:pt x="2677147" y="1831619"/>
                  </a:lnTo>
                  <a:lnTo>
                    <a:pt x="2694165" y="1873351"/>
                  </a:lnTo>
                  <a:lnTo>
                    <a:pt x="2713202" y="1913991"/>
                  </a:lnTo>
                  <a:lnTo>
                    <a:pt x="2734183" y="1953501"/>
                  </a:lnTo>
                  <a:lnTo>
                    <a:pt x="2757043" y="1991804"/>
                  </a:lnTo>
                  <a:lnTo>
                    <a:pt x="2781731" y="2028837"/>
                  </a:lnTo>
                  <a:lnTo>
                    <a:pt x="2808186" y="2064550"/>
                  </a:lnTo>
                  <a:lnTo>
                    <a:pt x="2836329" y="2098865"/>
                  </a:lnTo>
                  <a:lnTo>
                    <a:pt x="2866110" y="2131733"/>
                  </a:lnTo>
                  <a:lnTo>
                    <a:pt x="2897467" y="2163089"/>
                  </a:lnTo>
                  <a:lnTo>
                    <a:pt x="2930334" y="2192871"/>
                  </a:lnTo>
                  <a:lnTo>
                    <a:pt x="2964650" y="2221014"/>
                  </a:lnTo>
                  <a:lnTo>
                    <a:pt x="3000362" y="2247468"/>
                  </a:lnTo>
                  <a:lnTo>
                    <a:pt x="3037395" y="2272157"/>
                  </a:lnTo>
                  <a:lnTo>
                    <a:pt x="3075698" y="2295017"/>
                  </a:lnTo>
                  <a:lnTo>
                    <a:pt x="3115208" y="2315997"/>
                  </a:lnTo>
                  <a:lnTo>
                    <a:pt x="3155848" y="2335034"/>
                  </a:lnTo>
                  <a:lnTo>
                    <a:pt x="3197580" y="2352052"/>
                  </a:lnTo>
                  <a:lnTo>
                    <a:pt x="3240328" y="2367013"/>
                  </a:lnTo>
                  <a:lnTo>
                    <a:pt x="3284029" y="2379840"/>
                  </a:lnTo>
                  <a:lnTo>
                    <a:pt x="3328632" y="2390470"/>
                  </a:lnTo>
                  <a:lnTo>
                    <a:pt x="3374059" y="2398852"/>
                  </a:lnTo>
                  <a:lnTo>
                    <a:pt x="3420249" y="2404910"/>
                  </a:lnTo>
                  <a:lnTo>
                    <a:pt x="3467163" y="2408593"/>
                  </a:lnTo>
                  <a:lnTo>
                    <a:pt x="3514725" y="2409825"/>
                  </a:lnTo>
                  <a:lnTo>
                    <a:pt x="3562273" y="2408593"/>
                  </a:lnTo>
                  <a:lnTo>
                    <a:pt x="3609187" y="2404910"/>
                  </a:lnTo>
                  <a:lnTo>
                    <a:pt x="3655377" y="2398852"/>
                  </a:lnTo>
                  <a:lnTo>
                    <a:pt x="3700805" y="2390470"/>
                  </a:lnTo>
                  <a:lnTo>
                    <a:pt x="3745407" y="2379840"/>
                  </a:lnTo>
                  <a:lnTo>
                    <a:pt x="3789108" y="2367013"/>
                  </a:lnTo>
                  <a:lnTo>
                    <a:pt x="3831856" y="2352052"/>
                  </a:lnTo>
                  <a:lnTo>
                    <a:pt x="3873589" y="2335034"/>
                  </a:lnTo>
                  <a:lnTo>
                    <a:pt x="3914229" y="2315997"/>
                  </a:lnTo>
                  <a:lnTo>
                    <a:pt x="3953738" y="2295017"/>
                  </a:lnTo>
                  <a:lnTo>
                    <a:pt x="3992041" y="2272157"/>
                  </a:lnTo>
                  <a:lnTo>
                    <a:pt x="4029075" y="2247468"/>
                  </a:lnTo>
                  <a:lnTo>
                    <a:pt x="4064787" y="2221014"/>
                  </a:lnTo>
                  <a:lnTo>
                    <a:pt x="4099102" y="2192871"/>
                  </a:lnTo>
                  <a:lnTo>
                    <a:pt x="4131970" y="2163089"/>
                  </a:lnTo>
                  <a:lnTo>
                    <a:pt x="4163326" y="2131733"/>
                  </a:lnTo>
                  <a:lnTo>
                    <a:pt x="4193108" y="2098865"/>
                  </a:lnTo>
                  <a:lnTo>
                    <a:pt x="4221251" y="2064550"/>
                  </a:lnTo>
                  <a:lnTo>
                    <a:pt x="4247705" y="2028837"/>
                  </a:lnTo>
                  <a:lnTo>
                    <a:pt x="4272394" y="1991804"/>
                  </a:lnTo>
                  <a:lnTo>
                    <a:pt x="4295254" y="1953501"/>
                  </a:lnTo>
                  <a:lnTo>
                    <a:pt x="4316234" y="1913991"/>
                  </a:lnTo>
                  <a:lnTo>
                    <a:pt x="4335272" y="1873351"/>
                  </a:lnTo>
                  <a:lnTo>
                    <a:pt x="4352290" y="1831619"/>
                  </a:lnTo>
                  <a:lnTo>
                    <a:pt x="4367250" y="1788871"/>
                  </a:lnTo>
                  <a:lnTo>
                    <a:pt x="4380077" y="1745170"/>
                  </a:lnTo>
                  <a:lnTo>
                    <a:pt x="4390707" y="1700568"/>
                  </a:lnTo>
                  <a:lnTo>
                    <a:pt x="4399089" y="1655140"/>
                  </a:lnTo>
                  <a:lnTo>
                    <a:pt x="4405147" y="1608950"/>
                  </a:lnTo>
                  <a:lnTo>
                    <a:pt x="4408830" y="1562036"/>
                  </a:lnTo>
                  <a:lnTo>
                    <a:pt x="4410075" y="1514475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3257550" y="600011"/>
            <a:ext cx="5672455" cy="909955"/>
            <a:chOff x="3257550" y="600011"/>
            <a:chExt cx="5672455" cy="90995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7550" y="600011"/>
              <a:ext cx="5672201" cy="8524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6625" y="647636"/>
              <a:ext cx="5224526" cy="8620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324225" y="628649"/>
              <a:ext cx="5543550" cy="723900"/>
            </a:xfrm>
            <a:custGeom>
              <a:avLst/>
              <a:gdLst/>
              <a:ahLst/>
              <a:cxnLst/>
              <a:rect l="l" t="t" r="r" b="b"/>
              <a:pathLst>
                <a:path w="5543550" h="723900">
                  <a:moveTo>
                    <a:pt x="5422900" y="0"/>
                  </a:moveTo>
                  <a:lnTo>
                    <a:pt x="120650" y="0"/>
                  </a:lnTo>
                  <a:lnTo>
                    <a:pt x="73669" y="9475"/>
                  </a:lnTo>
                  <a:lnTo>
                    <a:pt x="35321" y="35321"/>
                  </a:lnTo>
                  <a:lnTo>
                    <a:pt x="9475" y="73669"/>
                  </a:lnTo>
                  <a:lnTo>
                    <a:pt x="0" y="120650"/>
                  </a:lnTo>
                  <a:lnTo>
                    <a:pt x="0" y="603250"/>
                  </a:lnTo>
                  <a:lnTo>
                    <a:pt x="9475" y="650230"/>
                  </a:lnTo>
                  <a:lnTo>
                    <a:pt x="35321" y="688578"/>
                  </a:lnTo>
                  <a:lnTo>
                    <a:pt x="73669" y="714424"/>
                  </a:lnTo>
                  <a:lnTo>
                    <a:pt x="120650" y="723900"/>
                  </a:lnTo>
                  <a:lnTo>
                    <a:pt x="5422900" y="723900"/>
                  </a:lnTo>
                  <a:lnTo>
                    <a:pt x="5469880" y="714424"/>
                  </a:lnTo>
                  <a:lnTo>
                    <a:pt x="5508228" y="688578"/>
                  </a:lnTo>
                  <a:lnTo>
                    <a:pt x="5534074" y="650230"/>
                  </a:lnTo>
                  <a:lnTo>
                    <a:pt x="5543550" y="603250"/>
                  </a:lnTo>
                  <a:lnTo>
                    <a:pt x="5543550" y="120650"/>
                  </a:lnTo>
                  <a:lnTo>
                    <a:pt x="5534074" y="73669"/>
                  </a:lnTo>
                  <a:lnTo>
                    <a:pt x="5508228" y="35321"/>
                  </a:lnTo>
                  <a:lnTo>
                    <a:pt x="5469880" y="9475"/>
                  </a:lnTo>
                  <a:lnTo>
                    <a:pt x="5422900" y="0"/>
                  </a:lnTo>
                  <a:close/>
                </a:path>
              </a:pathLst>
            </a:custGeom>
            <a:solidFill>
              <a:srgbClr val="FC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2952115">
              <a:lnSpc>
                <a:spcPct val="100000"/>
              </a:lnSpc>
              <a:spcBef>
                <a:spcPts val="125"/>
              </a:spcBef>
            </a:pPr>
            <a:r>
              <a:rPr dirty="0" spc="95"/>
              <a:t>Growth</a:t>
            </a:r>
            <a:r>
              <a:rPr dirty="0" spc="10"/>
              <a:t> </a:t>
            </a:r>
            <a:r>
              <a:rPr dirty="0"/>
              <a:t>&amp;</a:t>
            </a:r>
            <a:r>
              <a:rPr dirty="0" spc="-10"/>
              <a:t> </a:t>
            </a:r>
            <a:r>
              <a:rPr dirty="0" spc="90"/>
              <a:t>Future</a:t>
            </a:r>
            <a:r>
              <a:rPr dirty="0" spc="40"/>
              <a:t> </a:t>
            </a:r>
            <a:r>
              <a:rPr dirty="0" spc="90"/>
              <a:t>Outlook</a:t>
            </a:r>
          </a:p>
        </p:txBody>
      </p:sp>
      <p:sp>
        <p:nvSpPr>
          <p:cNvPr id="13" name="object 13"/>
          <p:cNvSpPr/>
          <p:nvPr/>
        </p:nvSpPr>
        <p:spPr>
          <a:xfrm>
            <a:off x="9058275" y="1838325"/>
            <a:ext cx="1800225" cy="1790700"/>
          </a:xfrm>
          <a:custGeom>
            <a:avLst/>
            <a:gdLst/>
            <a:ahLst/>
            <a:cxnLst/>
            <a:rect l="l" t="t" r="r" b="b"/>
            <a:pathLst>
              <a:path w="1800225" h="1790700">
                <a:moveTo>
                  <a:pt x="900176" y="0"/>
                </a:moveTo>
                <a:lnTo>
                  <a:pt x="852363" y="1240"/>
                </a:lnTo>
                <a:lnTo>
                  <a:pt x="805202" y="4922"/>
                </a:lnTo>
                <a:lnTo>
                  <a:pt x="758753" y="10982"/>
                </a:lnTo>
                <a:lnTo>
                  <a:pt x="713079" y="19360"/>
                </a:lnTo>
                <a:lnTo>
                  <a:pt x="668242" y="29992"/>
                </a:lnTo>
                <a:lnTo>
                  <a:pt x="624305" y="42817"/>
                </a:lnTo>
                <a:lnTo>
                  <a:pt x="581328" y="57774"/>
                </a:lnTo>
                <a:lnTo>
                  <a:pt x="539376" y="74801"/>
                </a:lnTo>
                <a:lnTo>
                  <a:pt x="498509" y="93835"/>
                </a:lnTo>
                <a:lnTo>
                  <a:pt x="458790" y="114815"/>
                </a:lnTo>
                <a:lnTo>
                  <a:pt x="420282" y="137679"/>
                </a:lnTo>
                <a:lnTo>
                  <a:pt x="383045" y="162365"/>
                </a:lnTo>
                <a:lnTo>
                  <a:pt x="347144" y="188811"/>
                </a:lnTo>
                <a:lnTo>
                  <a:pt x="312638" y="216956"/>
                </a:lnTo>
                <a:lnTo>
                  <a:pt x="279592" y="246738"/>
                </a:lnTo>
                <a:lnTo>
                  <a:pt x="248067" y="278094"/>
                </a:lnTo>
                <a:lnTo>
                  <a:pt x="218125" y="310963"/>
                </a:lnTo>
                <a:lnTo>
                  <a:pt x="189829" y="345283"/>
                </a:lnTo>
                <a:lnTo>
                  <a:pt x="163240" y="380992"/>
                </a:lnTo>
                <a:lnTo>
                  <a:pt x="138421" y="418029"/>
                </a:lnTo>
                <a:lnTo>
                  <a:pt x="115433" y="456331"/>
                </a:lnTo>
                <a:lnTo>
                  <a:pt x="94340" y="495837"/>
                </a:lnTo>
                <a:lnTo>
                  <a:pt x="75204" y="536485"/>
                </a:lnTo>
                <a:lnTo>
                  <a:pt x="58086" y="578212"/>
                </a:lnTo>
                <a:lnTo>
                  <a:pt x="43048" y="620958"/>
                </a:lnTo>
                <a:lnTo>
                  <a:pt x="30153" y="664660"/>
                </a:lnTo>
                <a:lnTo>
                  <a:pt x="19464" y="709257"/>
                </a:lnTo>
                <a:lnTo>
                  <a:pt x="11041" y="754686"/>
                </a:lnTo>
                <a:lnTo>
                  <a:pt x="4948" y="800885"/>
                </a:lnTo>
                <a:lnTo>
                  <a:pt x="1247" y="847794"/>
                </a:lnTo>
                <a:lnTo>
                  <a:pt x="0" y="895350"/>
                </a:lnTo>
                <a:lnTo>
                  <a:pt x="1247" y="942905"/>
                </a:lnTo>
                <a:lnTo>
                  <a:pt x="4948" y="989814"/>
                </a:lnTo>
                <a:lnTo>
                  <a:pt x="11041" y="1036013"/>
                </a:lnTo>
                <a:lnTo>
                  <a:pt x="19464" y="1081442"/>
                </a:lnTo>
                <a:lnTo>
                  <a:pt x="30153" y="1126039"/>
                </a:lnTo>
                <a:lnTo>
                  <a:pt x="43048" y="1169741"/>
                </a:lnTo>
                <a:lnTo>
                  <a:pt x="58086" y="1212487"/>
                </a:lnTo>
                <a:lnTo>
                  <a:pt x="75204" y="1254214"/>
                </a:lnTo>
                <a:lnTo>
                  <a:pt x="94340" y="1294862"/>
                </a:lnTo>
                <a:lnTo>
                  <a:pt x="115433" y="1334368"/>
                </a:lnTo>
                <a:lnTo>
                  <a:pt x="138421" y="1372670"/>
                </a:lnTo>
                <a:lnTo>
                  <a:pt x="163240" y="1409707"/>
                </a:lnTo>
                <a:lnTo>
                  <a:pt x="189829" y="1445416"/>
                </a:lnTo>
                <a:lnTo>
                  <a:pt x="218125" y="1479736"/>
                </a:lnTo>
                <a:lnTo>
                  <a:pt x="248067" y="1512605"/>
                </a:lnTo>
                <a:lnTo>
                  <a:pt x="279592" y="1543961"/>
                </a:lnTo>
                <a:lnTo>
                  <a:pt x="312638" y="1573743"/>
                </a:lnTo>
                <a:lnTo>
                  <a:pt x="347144" y="1601888"/>
                </a:lnTo>
                <a:lnTo>
                  <a:pt x="383045" y="1628334"/>
                </a:lnTo>
                <a:lnTo>
                  <a:pt x="420282" y="1653020"/>
                </a:lnTo>
                <a:lnTo>
                  <a:pt x="458790" y="1675884"/>
                </a:lnTo>
                <a:lnTo>
                  <a:pt x="498509" y="1696864"/>
                </a:lnTo>
                <a:lnTo>
                  <a:pt x="539376" y="1715898"/>
                </a:lnTo>
                <a:lnTo>
                  <a:pt x="581328" y="1732925"/>
                </a:lnTo>
                <a:lnTo>
                  <a:pt x="624305" y="1747882"/>
                </a:lnTo>
                <a:lnTo>
                  <a:pt x="668242" y="1760707"/>
                </a:lnTo>
                <a:lnTo>
                  <a:pt x="713079" y="1771339"/>
                </a:lnTo>
                <a:lnTo>
                  <a:pt x="758753" y="1779717"/>
                </a:lnTo>
                <a:lnTo>
                  <a:pt x="805202" y="1785777"/>
                </a:lnTo>
                <a:lnTo>
                  <a:pt x="852363" y="1789459"/>
                </a:lnTo>
                <a:lnTo>
                  <a:pt x="900176" y="1790700"/>
                </a:lnTo>
                <a:lnTo>
                  <a:pt x="947976" y="1789459"/>
                </a:lnTo>
                <a:lnTo>
                  <a:pt x="995126" y="1785777"/>
                </a:lnTo>
                <a:lnTo>
                  <a:pt x="1041565" y="1779717"/>
                </a:lnTo>
                <a:lnTo>
                  <a:pt x="1087229" y="1771339"/>
                </a:lnTo>
                <a:lnTo>
                  <a:pt x="1132057" y="1760707"/>
                </a:lnTo>
                <a:lnTo>
                  <a:pt x="1175986" y="1747882"/>
                </a:lnTo>
                <a:lnTo>
                  <a:pt x="1218954" y="1732925"/>
                </a:lnTo>
                <a:lnTo>
                  <a:pt x="1260900" y="1715898"/>
                </a:lnTo>
                <a:lnTo>
                  <a:pt x="1301760" y="1696864"/>
                </a:lnTo>
                <a:lnTo>
                  <a:pt x="1341473" y="1675884"/>
                </a:lnTo>
                <a:lnTo>
                  <a:pt x="1379976" y="1653020"/>
                </a:lnTo>
                <a:lnTo>
                  <a:pt x="1417208" y="1628334"/>
                </a:lnTo>
                <a:lnTo>
                  <a:pt x="1453105" y="1601888"/>
                </a:lnTo>
                <a:lnTo>
                  <a:pt x="1487607" y="1573743"/>
                </a:lnTo>
                <a:lnTo>
                  <a:pt x="1520649" y="1543961"/>
                </a:lnTo>
                <a:lnTo>
                  <a:pt x="1552171" y="1512605"/>
                </a:lnTo>
                <a:lnTo>
                  <a:pt x="1582111" y="1479736"/>
                </a:lnTo>
                <a:lnTo>
                  <a:pt x="1610405" y="1445416"/>
                </a:lnTo>
                <a:lnTo>
                  <a:pt x="1636992" y="1409707"/>
                </a:lnTo>
                <a:lnTo>
                  <a:pt x="1661809" y="1372670"/>
                </a:lnTo>
                <a:lnTo>
                  <a:pt x="1684795" y="1334368"/>
                </a:lnTo>
                <a:lnTo>
                  <a:pt x="1705887" y="1294862"/>
                </a:lnTo>
                <a:lnTo>
                  <a:pt x="1725022" y="1254214"/>
                </a:lnTo>
                <a:lnTo>
                  <a:pt x="1742140" y="1212487"/>
                </a:lnTo>
                <a:lnTo>
                  <a:pt x="1757177" y="1169741"/>
                </a:lnTo>
                <a:lnTo>
                  <a:pt x="1770071" y="1126039"/>
                </a:lnTo>
                <a:lnTo>
                  <a:pt x="1780760" y="1081442"/>
                </a:lnTo>
                <a:lnTo>
                  <a:pt x="1789183" y="1036013"/>
                </a:lnTo>
                <a:lnTo>
                  <a:pt x="1795276" y="989814"/>
                </a:lnTo>
                <a:lnTo>
                  <a:pt x="1798977" y="942905"/>
                </a:lnTo>
                <a:lnTo>
                  <a:pt x="1800225" y="895350"/>
                </a:lnTo>
                <a:lnTo>
                  <a:pt x="1798977" y="847794"/>
                </a:lnTo>
                <a:lnTo>
                  <a:pt x="1795276" y="800885"/>
                </a:lnTo>
                <a:lnTo>
                  <a:pt x="1789183" y="754686"/>
                </a:lnTo>
                <a:lnTo>
                  <a:pt x="1780760" y="709257"/>
                </a:lnTo>
                <a:lnTo>
                  <a:pt x="1770071" y="664660"/>
                </a:lnTo>
                <a:lnTo>
                  <a:pt x="1757177" y="620958"/>
                </a:lnTo>
                <a:lnTo>
                  <a:pt x="1742140" y="578212"/>
                </a:lnTo>
                <a:lnTo>
                  <a:pt x="1725022" y="536485"/>
                </a:lnTo>
                <a:lnTo>
                  <a:pt x="1705887" y="495837"/>
                </a:lnTo>
                <a:lnTo>
                  <a:pt x="1684795" y="456331"/>
                </a:lnTo>
                <a:lnTo>
                  <a:pt x="1661809" y="418029"/>
                </a:lnTo>
                <a:lnTo>
                  <a:pt x="1636992" y="380992"/>
                </a:lnTo>
                <a:lnTo>
                  <a:pt x="1610405" y="345283"/>
                </a:lnTo>
                <a:lnTo>
                  <a:pt x="1582111" y="310963"/>
                </a:lnTo>
                <a:lnTo>
                  <a:pt x="1552171" y="278094"/>
                </a:lnTo>
                <a:lnTo>
                  <a:pt x="1520649" y="246738"/>
                </a:lnTo>
                <a:lnTo>
                  <a:pt x="1487607" y="216956"/>
                </a:lnTo>
                <a:lnTo>
                  <a:pt x="1453105" y="188811"/>
                </a:lnTo>
                <a:lnTo>
                  <a:pt x="1417208" y="162365"/>
                </a:lnTo>
                <a:lnTo>
                  <a:pt x="1379976" y="137679"/>
                </a:lnTo>
                <a:lnTo>
                  <a:pt x="1341473" y="114815"/>
                </a:lnTo>
                <a:lnTo>
                  <a:pt x="1301760" y="93835"/>
                </a:lnTo>
                <a:lnTo>
                  <a:pt x="1260900" y="74801"/>
                </a:lnTo>
                <a:lnTo>
                  <a:pt x="1218954" y="57774"/>
                </a:lnTo>
                <a:lnTo>
                  <a:pt x="1175986" y="42817"/>
                </a:lnTo>
                <a:lnTo>
                  <a:pt x="1132057" y="29992"/>
                </a:lnTo>
                <a:lnTo>
                  <a:pt x="1087229" y="19360"/>
                </a:lnTo>
                <a:lnTo>
                  <a:pt x="1041565" y="10982"/>
                </a:lnTo>
                <a:lnTo>
                  <a:pt x="995126" y="4922"/>
                </a:lnTo>
                <a:lnTo>
                  <a:pt x="947976" y="1240"/>
                </a:lnTo>
                <a:lnTo>
                  <a:pt x="900176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910076" y="2488882"/>
            <a:ext cx="1346200" cy="4527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65100" marR="5080" indent="-152400">
              <a:lnSpc>
                <a:spcPts val="1650"/>
              </a:lnSpc>
              <a:spcBef>
                <a:spcPts val="204"/>
              </a:spcBef>
            </a:pPr>
            <a:r>
              <a:rPr dirty="0" sz="1400" spc="35" b="1">
                <a:solidFill>
                  <a:srgbClr val="FFFFFF"/>
                </a:solidFill>
                <a:latin typeface="Tahoma"/>
                <a:cs typeface="Tahoma"/>
              </a:rPr>
              <a:t>Technological 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Innovation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b="1">
                <a:latin typeface="Calibri"/>
                <a:cs typeface="Calibri"/>
              </a:rPr>
              <a:t>Disclaimer</a:t>
            </a:r>
            <a:r>
              <a:rPr dirty="0"/>
              <a:t>:</a:t>
            </a:r>
            <a:r>
              <a:rPr dirty="0" spc="-40"/>
              <a:t> </a:t>
            </a:r>
            <a:r>
              <a:rPr dirty="0"/>
              <a:t>This</a:t>
            </a:r>
            <a:r>
              <a:rPr dirty="0" spc="110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0"/>
              <a:t> </a:t>
            </a:r>
            <a:r>
              <a:rPr dirty="0"/>
              <a:t>conceptual</a:t>
            </a:r>
            <a:r>
              <a:rPr dirty="0" spc="5"/>
              <a:t> </a:t>
            </a:r>
            <a:r>
              <a:rPr dirty="0"/>
              <a:t>redesign</a:t>
            </a:r>
            <a:r>
              <a:rPr dirty="0" spc="50"/>
              <a:t> </a:t>
            </a:r>
            <a:r>
              <a:rPr dirty="0" spc="-10"/>
              <a:t>created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educational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portfolio</a:t>
            </a:r>
            <a:r>
              <a:rPr dirty="0" spc="45"/>
              <a:t> </a:t>
            </a:r>
            <a:r>
              <a:rPr dirty="0" spc="-10"/>
              <a:t>purposes.</a:t>
            </a:r>
            <a:r>
              <a:rPr dirty="0" spc="-15"/>
              <a:t> </a:t>
            </a:r>
            <a:r>
              <a:rPr dirty="0"/>
              <a:t>All</a:t>
            </a:r>
            <a:r>
              <a:rPr dirty="0" spc="5"/>
              <a:t> </a:t>
            </a:r>
            <a:r>
              <a:rPr dirty="0"/>
              <a:t>data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insights</a:t>
            </a:r>
            <a:r>
              <a:rPr dirty="0" spc="15"/>
              <a:t> </a:t>
            </a:r>
            <a:r>
              <a:rPr dirty="0" spc="-10"/>
              <a:t>are</a:t>
            </a:r>
            <a:r>
              <a:rPr dirty="0" spc="-15"/>
              <a:t> </a:t>
            </a:r>
            <a:r>
              <a:rPr dirty="0"/>
              <a:t>sourced</a:t>
            </a:r>
            <a:r>
              <a:rPr dirty="0" spc="-4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publicly</a:t>
            </a:r>
            <a:r>
              <a:rPr dirty="0" spc="-55"/>
              <a:t> </a:t>
            </a:r>
            <a:r>
              <a:rPr dirty="0"/>
              <a:t>available</a:t>
            </a:r>
            <a:r>
              <a:rPr dirty="0" spc="-15"/>
              <a:t> </a:t>
            </a:r>
            <a:r>
              <a:rPr dirty="0" spc="-10"/>
              <a:t>reports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presentations.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10"/>
              <a:t> </a:t>
            </a:r>
            <a:r>
              <a:rPr dirty="0"/>
              <a:t>work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15"/>
              <a:t> </a:t>
            </a:r>
            <a:r>
              <a:rPr dirty="0"/>
              <a:t>not</a:t>
            </a:r>
            <a:r>
              <a:rPr dirty="0" spc="-20"/>
              <a:t> </a:t>
            </a:r>
            <a:r>
              <a:rPr dirty="0"/>
              <a:t>affiliated</a:t>
            </a:r>
            <a:r>
              <a:rPr dirty="0" spc="4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/>
              <a:t>endorsed</a:t>
            </a:r>
            <a:r>
              <a:rPr dirty="0" spc="-45"/>
              <a:t> </a:t>
            </a:r>
            <a:r>
              <a:rPr dirty="0"/>
              <a:t>by</a:t>
            </a:r>
            <a:r>
              <a:rPr dirty="0" spc="-55"/>
              <a:t> </a:t>
            </a:r>
            <a:r>
              <a:rPr dirty="0"/>
              <a:t>Amazon.com,</a:t>
            </a:r>
            <a:r>
              <a:rPr dirty="0" spc="-15"/>
              <a:t> </a:t>
            </a:r>
            <a:r>
              <a:rPr dirty="0" spc="-20"/>
              <a:t>Inc.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693534" y="3098165"/>
            <a:ext cx="1007744" cy="4527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 indent="190500">
              <a:lnSpc>
                <a:spcPts val="1650"/>
              </a:lnSpc>
              <a:spcBef>
                <a:spcPts val="204"/>
              </a:spcBef>
            </a:pP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Global </a:t>
            </a:r>
            <a:r>
              <a:rPr dirty="0" sz="1400" spc="35" b="1">
                <a:solidFill>
                  <a:srgbClr val="FFFFFF"/>
                </a:solidFill>
                <a:latin typeface="Tahoma"/>
                <a:cs typeface="Tahoma"/>
              </a:rPr>
              <a:t>Expansion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14433" y="2498978"/>
            <a:ext cx="1323975" cy="4527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225" marR="5080" indent="-9525">
              <a:lnSpc>
                <a:spcPts val="1650"/>
              </a:lnSpc>
              <a:spcBef>
                <a:spcPts val="204"/>
              </a:spcBef>
            </a:pP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Sustainability </a:t>
            </a:r>
            <a:r>
              <a:rPr dirty="0" sz="1400" spc="65" b="1">
                <a:solidFill>
                  <a:srgbClr val="FFFFFF"/>
                </a:solidFill>
                <a:latin typeface="Tahoma"/>
                <a:cs typeface="Tahoma"/>
              </a:rPr>
              <a:t>Commitment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84676" y="3952557"/>
            <a:ext cx="1443990" cy="762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-1270">
              <a:lnSpc>
                <a:spcPct val="100800"/>
              </a:lnSpc>
              <a:spcBef>
                <a:spcPts val="90"/>
              </a:spcBef>
            </a:pPr>
            <a:r>
              <a:rPr dirty="0" sz="1200" spc="114">
                <a:solidFill>
                  <a:srgbClr val="888888"/>
                </a:solidFill>
                <a:latin typeface="Tahoma"/>
                <a:cs typeface="Tahoma"/>
              </a:rPr>
              <a:t>Expanding</a:t>
            </a:r>
            <a:r>
              <a:rPr dirty="0" sz="1200" spc="-13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-20" b="1">
                <a:solidFill>
                  <a:srgbClr val="888888"/>
                </a:solidFill>
                <a:latin typeface="Tahoma"/>
                <a:cs typeface="Tahoma"/>
              </a:rPr>
              <a:t>AI/ML </a:t>
            </a:r>
            <a:r>
              <a:rPr dirty="0" sz="1200" b="1">
                <a:solidFill>
                  <a:srgbClr val="888888"/>
                </a:solidFill>
                <a:latin typeface="Tahoma"/>
                <a:cs typeface="Tahoma"/>
              </a:rPr>
              <a:t>integration</a:t>
            </a:r>
            <a:r>
              <a:rPr dirty="0" sz="1200" spc="34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50">
                <a:solidFill>
                  <a:srgbClr val="888888"/>
                </a:solidFill>
                <a:latin typeface="Tahoma"/>
                <a:cs typeface="Tahoma"/>
              </a:rPr>
              <a:t>across </a:t>
            </a:r>
            <a:r>
              <a:rPr dirty="0" sz="1200">
                <a:solidFill>
                  <a:srgbClr val="888888"/>
                </a:solidFill>
                <a:latin typeface="Tahoma"/>
                <a:cs typeface="Tahoma"/>
              </a:rPr>
              <a:t>Alexa,</a:t>
            </a:r>
            <a:r>
              <a:rPr dirty="0" sz="1200" spc="8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75">
                <a:solidFill>
                  <a:srgbClr val="888888"/>
                </a:solidFill>
                <a:latin typeface="Tahoma"/>
                <a:cs typeface="Tahoma"/>
              </a:rPr>
              <a:t>AWS,</a:t>
            </a:r>
            <a:r>
              <a:rPr dirty="0" sz="1200" spc="9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85">
                <a:solidFill>
                  <a:srgbClr val="888888"/>
                </a:solidFill>
                <a:latin typeface="Tahoma"/>
                <a:cs typeface="Tahoma"/>
              </a:rPr>
              <a:t>and </a:t>
            </a:r>
            <a:r>
              <a:rPr dirty="0" sz="1200" spc="35">
                <a:solidFill>
                  <a:srgbClr val="888888"/>
                </a:solidFill>
                <a:latin typeface="Tahoma"/>
                <a:cs typeface="Tahoma"/>
              </a:rPr>
              <a:t>logistics.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62725" y="4565078"/>
            <a:ext cx="1259840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5715">
              <a:lnSpc>
                <a:spcPct val="100000"/>
              </a:lnSpc>
              <a:spcBef>
                <a:spcPts val="100"/>
              </a:spcBef>
            </a:pPr>
            <a:r>
              <a:rPr dirty="0" sz="1200" spc="90">
                <a:solidFill>
                  <a:srgbClr val="888888"/>
                </a:solidFill>
                <a:latin typeface="Tahoma"/>
                <a:cs typeface="Tahoma"/>
              </a:rPr>
              <a:t>Strengthening </a:t>
            </a:r>
            <a:r>
              <a:rPr dirty="0" sz="1200" spc="95">
                <a:solidFill>
                  <a:srgbClr val="888888"/>
                </a:solidFill>
                <a:latin typeface="Tahoma"/>
                <a:cs typeface="Tahoma"/>
              </a:rPr>
              <a:t>presence</a:t>
            </a:r>
            <a:r>
              <a:rPr dirty="0" sz="1200" spc="-10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50">
                <a:solidFill>
                  <a:srgbClr val="888888"/>
                </a:solidFill>
                <a:latin typeface="Tahoma"/>
                <a:cs typeface="Tahoma"/>
              </a:rPr>
              <a:t>in </a:t>
            </a:r>
            <a:r>
              <a:rPr dirty="0" sz="1200" spc="35" b="1">
                <a:solidFill>
                  <a:srgbClr val="888888"/>
                </a:solidFill>
                <a:latin typeface="Tahoma"/>
                <a:cs typeface="Tahoma"/>
              </a:rPr>
              <a:t>emerging </a:t>
            </a:r>
            <a:r>
              <a:rPr dirty="0" sz="1200" b="1">
                <a:solidFill>
                  <a:srgbClr val="888888"/>
                </a:solidFill>
                <a:latin typeface="Tahoma"/>
                <a:cs typeface="Tahoma"/>
              </a:rPr>
              <a:t>markets</a:t>
            </a:r>
            <a:r>
              <a:rPr dirty="0" sz="1200" spc="21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45">
                <a:solidFill>
                  <a:srgbClr val="888888"/>
                </a:solidFill>
                <a:latin typeface="Tahoma"/>
                <a:cs typeface="Tahoma"/>
              </a:rPr>
              <a:t>like </a:t>
            </a:r>
            <a:r>
              <a:rPr dirty="0" sz="1200">
                <a:solidFill>
                  <a:srgbClr val="888888"/>
                </a:solidFill>
                <a:latin typeface="Tahoma"/>
                <a:cs typeface="Tahoma"/>
              </a:rPr>
              <a:t>India,</a:t>
            </a:r>
            <a:r>
              <a:rPr dirty="0" sz="1200" spc="15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80">
                <a:solidFill>
                  <a:srgbClr val="888888"/>
                </a:solidFill>
                <a:latin typeface="Tahoma"/>
                <a:cs typeface="Tahoma"/>
              </a:rPr>
              <a:t>Southeast </a:t>
            </a:r>
            <a:r>
              <a:rPr dirty="0" sz="1200">
                <a:solidFill>
                  <a:srgbClr val="888888"/>
                </a:solidFill>
                <a:latin typeface="Tahoma"/>
                <a:cs typeface="Tahoma"/>
              </a:rPr>
              <a:t>Asia,</a:t>
            </a:r>
            <a:r>
              <a:rPr dirty="0" sz="1200" spc="114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110">
                <a:solidFill>
                  <a:srgbClr val="888888"/>
                </a:solidFill>
                <a:latin typeface="Tahoma"/>
                <a:cs typeface="Tahoma"/>
              </a:rPr>
              <a:t>and</a:t>
            </a:r>
            <a:r>
              <a:rPr dirty="0" sz="1200" spc="-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40">
                <a:solidFill>
                  <a:srgbClr val="888888"/>
                </a:solidFill>
                <a:latin typeface="Tahoma"/>
                <a:cs typeface="Tahoma"/>
              </a:rPr>
              <a:t>Latin </a:t>
            </a:r>
            <a:r>
              <a:rPr dirty="0" sz="1200" spc="55">
                <a:solidFill>
                  <a:srgbClr val="888888"/>
                </a:solidFill>
                <a:latin typeface="Tahoma"/>
                <a:cs typeface="Tahoma"/>
              </a:rPr>
              <a:t>America.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45676" y="3965892"/>
            <a:ext cx="1211580" cy="942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 indent="16510">
              <a:lnSpc>
                <a:spcPct val="100400"/>
              </a:lnSpc>
              <a:spcBef>
                <a:spcPts val="95"/>
              </a:spcBef>
            </a:pPr>
            <a:r>
              <a:rPr dirty="0" sz="1200" spc="70">
                <a:solidFill>
                  <a:srgbClr val="888888"/>
                </a:solidFill>
                <a:latin typeface="Tahoma"/>
                <a:cs typeface="Tahoma"/>
              </a:rPr>
              <a:t>Targeting</a:t>
            </a:r>
            <a:r>
              <a:rPr dirty="0" sz="1200" spc="35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-20" b="1">
                <a:solidFill>
                  <a:srgbClr val="888888"/>
                </a:solidFill>
                <a:latin typeface="Tahoma"/>
                <a:cs typeface="Tahoma"/>
              </a:rPr>
              <a:t>net-</a:t>
            </a:r>
            <a:r>
              <a:rPr dirty="0" sz="1200" b="1">
                <a:solidFill>
                  <a:srgbClr val="888888"/>
                </a:solidFill>
                <a:latin typeface="Tahoma"/>
                <a:cs typeface="Tahoma"/>
              </a:rPr>
              <a:t>zero</a:t>
            </a:r>
            <a:r>
              <a:rPr dirty="0" sz="1200" spc="125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b="1">
                <a:solidFill>
                  <a:srgbClr val="888888"/>
                </a:solidFill>
                <a:latin typeface="Tahoma"/>
                <a:cs typeface="Tahoma"/>
              </a:rPr>
              <a:t>carbon</a:t>
            </a:r>
            <a:r>
              <a:rPr dirty="0" sz="1200" spc="17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-25" b="1">
                <a:solidFill>
                  <a:srgbClr val="888888"/>
                </a:solidFill>
                <a:latin typeface="Tahoma"/>
                <a:cs typeface="Tahoma"/>
              </a:rPr>
              <a:t>by </a:t>
            </a:r>
            <a:r>
              <a:rPr dirty="0" sz="1200" b="1">
                <a:solidFill>
                  <a:srgbClr val="888888"/>
                </a:solidFill>
                <a:latin typeface="Tahoma"/>
                <a:cs typeface="Tahoma"/>
              </a:rPr>
              <a:t>2040</a:t>
            </a:r>
            <a:r>
              <a:rPr dirty="0" sz="1200" spc="20" b="1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90">
                <a:solidFill>
                  <a:srgbClr val="888888"/>
                </a:solidFill>
                <a:latin typeface="Tahoma"/>
                <a:cs typeface="Tahoma"/>
              </a:rPr>
              <a:t>through </a:t>
            </a:r>
            <a:r>
              <a:rPr dirty="0" sz="1200">
                <a:solidFill>
                  <a:srgbClr val="888888"/>
                </a:solidFill>
                <a:latin typeface="Tahoma"/>
                <a:cs typeface="Tahoma"/>
              </a:rPr>
              <a:t>“The</a:t>
            </a:r>
            <a:r>
              <a:rPr dirty="0" sz="1200" spc="110">
                <a:solidFill>
                  <a:srgbClr val="888888"/>
                </a:solidFill>
                <a:latin typeface="Tahoma"/>
                <a:cs typeface="Tahoma"/>
              </a:rPr>
              <a:t> </a:t>
            </a:r>
            <a:r>
              <a:rPr dirty="0" sz="1200" spc="70">
                <a:solidFill>
                  <a:srgbClr val="888888"/>
                </a:solidFill>
                <a:latin typeface="Tahoma"/>
                <a:cs typeface="Tahoma"/>
              </a:rPr>
              <a:t>Climate </a:t>
            </a:r>
            <a:r>
              <a:rPr dirty="0" sz="1200" spc="55">
                <a:solidFill>
                  <a:srgbClr val="888888"/>
                </a:solidFill>
                <a:latin typeface="Tahoma"/>
                <a:cs typeface="Tahoma"/>
              </a:rPr>
              <a:t>Pledge.”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429618" y="127952"/>
            <a:ext cx="26606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 b="1">
                <a:solidFill>
                  <a:srgbClr val="FFFFFF"/>
                </a:solidFill>
                <a:latin typeface="Tahoma"/>
                <a:cs typeface="Tahoma"/>
              </a:rPr>
              <a:t>09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Naveed Ahmed</dc:creator>
  <dc:title>PowerPoint Presentation</dc:title>
  <dcterms:created xsi:type="dcterms:W3CDTF">2026-07-17T11:40:11Z</dcterms:created>
  <dcterms:modified xsi:type="dcterms:W3CDTF">2026-07-17T11:40:11Z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2025-10-29T00:00:00Z</vt:filetime>
  </property>
  <property fmtid="{D5CDD505-2E9C-101B-9397-08002B2CF9AE}" pid="4" name="Creator">
    <vt:lpwstr>Microsoft® PowerPoint® 2019</vt:lpwstr>
  </property>
  <property fmtid="{D5CDD505-2E9C-101B-9397-08002B2CF9AE}" pid="5" name="LastSaved">
    <vt:filetime>2026-07-17T00:00:00Z</vt:filetime>
  </property>
  <property fmtid="{D5CDD505-2E9C-101B-9397-08002B2CF9AE}" pid="6" name="Producer">
    <vt:lpwstr>Microsoft® PowerPoint® 2019</vt:lpwstr>
  </property>
</Properties>
</file>